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84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FAD8C-5FE9-4418-988F-D8720BF03CE6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3195C-CA8D-482B-98A6-7AA7A2C9F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954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EB679-7535-4499-998C-2E4C9FDB76D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5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A31B-B25E-4D6B-AE81-935F576AD45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E6E2-D377-4003-A15E-50256203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21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A31B-B25E-4D6B-AE81-935F576AD45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E6E2-D377-4003-A15E-50256203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64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A31B-B25E-4D6B-AE81-935F576AD45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E6E2-D377-4003-A15E-50256203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A31B-B25E-4D6B-AE81-935F576AD45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E6E2-D377-4003-A15E-50256203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03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A31B-B25E-4D6B-AE81-935F576AD45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E6E2-D377-4003-A15E-50256203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61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A31B-B25E-4D6B-AE81-935F576AD45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E6E2-D377-4003-A15E-50256203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3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A31B-B25E-4D6B-AE81-935F576AD45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E6E2-D377-4003-A15E-50256203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76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A31B-B25E-4D6B-AE81-935F576AD45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E6E2-D377-4003-A15E-50256203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53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A31B-B25E-4D6B-AE81-935F576AD45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E6E2-D377-4003-A15E-50256203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15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A31B-B25E-4D6B-AE81-935F576AD45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E6E2-D377-4003-A15E-50256203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1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A31B-B25E-4D6B-AE81-935F576AD45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E6E2-D377-4003-A15E-50256203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85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4A31B-B25E-4D6B-AE81-935F576AD45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0E6E2-D377-4003-A15E-50256203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0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3517" y="260350"/>
            <a:ext cx="7056784" cy="2668584"/>
          </a:xfrm>
          <a:noFill/>
        </p:spPr>
        <p:txBody>
          <a:bodyPr anchor="ctr"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Compassionate assessment post-Covid19: improving assessment long term</a:t>
            </a:r>
            <a:b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seminar for QAA Scotland, 17 September 2020</a:t>
            </a:r>
            <a:b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1753" y="2928934"/>
            <a:ext cx="7380312" cy="3429004"/>
          </a:xfrm>
        </p:spPr>
        <p:txBody>
          <a:bodyPr/>
          <a:lstStyle/>
          <a:p>
            <a:pPr algn="ctr">
              <a:defRPr/>
            </a:pPr>
            <a:r>
              <a:rPr lang="en-GB" b="1" dirty="0">
                <a:solidFill>
                  <a:srgbClr val="000000"/>
                </a:solidFill>
              </a:rPr>
              <a:t>Professor Sally Brown</a:t>
            </a:r>
          </a:p>
          <a:p>
            <a:pPr algn="ctr">
              <a:defRPr/>
            </a:pPr>
            <a:r>
              <a:rPr lang="en-GB" sz="1600" b="1" dirty="0">
                <a:solidFill>
                  <a:srgbClr val="000000"/>
                </a:solidFill>
              </a:rPr>
              <a:t>Emerita Professor Leeds Beckett, Independent consultant</a:t>
            </a:r>
          </a:p>
          <a:p>
            <a:pPr algn="ctr">
              <a:defRPr/>
            </a:pPr>
            <a:r>
              <a:rPr lang="en-GB" sz="16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Visiting Professor at Edge Hill University and formerly at the Universities of Plymouth, Robert Gordon, South Wales and Liverpool John Moores and at Australian universities: James Cook, Central Queensland and the Sunshine Coast.</a:t>
            </a:r>
          </a:p>
          <a:p>
            <a:pPr algn="ctr">
              <a:defRPr/>
            </a:pPr>
            <a:r>
              <a:rPr lang="en-GB" sz="1600" b="1" dirty="0">
                <a:effectLst/>
                <a:ea typeface="Times New Roman" panose="02020603050405020304" pitchFamily="18" charset="0"/>
              </a:rPr>
              <a:t>Honorary Doctorates awarded by the </a:t>
            </a:r>
            <a:r>
              <a:rPr lang="en-GB" sz="1600" b="1" dirty="0">
                <a:ea typeface="Times New Roman" panose="02020603050405020304" pitchFamily="18" charset="0"/>
              </a:rPr>
              <a:t>U</a:t>
            </a:r>
            <a:r>
              <a:rPr lang="en-GB" sz="1600" b="1" dirty="0">
                <a:effectLst/>
                <a:ea typeface="Times New Roman" panose="02020603050405020304" pitchFamily="18" charset="0"/>
              </a:rPr>
              <a:t>niversities of Plymouth, Kingston, Bournemouth, Edinburgh Napier and Lincoln. </a:t>
            </a:r>
            <a:endParaRPr lang="en-GB" sz="1600" b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GB" sz="1600" b="1" dirty="0">
                <a:solidFill>
                  <a:srgbClr val="000000"/>
                </a:solidFill>
              </a:rPr>
              <a:t>NTF, PFHEA, SFSEDA PhD, MA, BA, PGCert, </a:t>
            </a:r>
            <a:r>
              <a:rPr lang="en-GB" sz="1600" b="1" dirty="0" err="1">
                <a:solidFill>
                  <a:srgbClr val="000000"/>
                </a:solidFill>
              </a:rPr>
              <a:t>ADBEd</a:t>
            </a:r>
            <a:endParaRPr lang="en-GB" sz="1600" b="1" dirty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r>
              <a:rPr lang="en-GB" sz="1600" dirty="0">
                <a:hlinkClick r:id="rId3"/>
              </a:rPr>
              <a:t>https://sally-brown.net/</a:t>
            </a:r>
            <a:r>
              <a:rPr lang="en-GB" sz="1600" dirty="0"/>
              <a:t> </a:t>
            </a:r>
            <a:endParaRPr lang="en-GB" sz="1600" b="1" dirty="0"/>
          </a:p>
          <a:p>
            <a:pPr algn="ctr" eaLnBrk="1" hangingPunct="1">
              <a:defRPr/>
            </a:pPr>
            <a:r>
              <a:rPr lang="en-GB" sz="1600" b="1" dirty="0"/>
              <a:t>@ProfSallyBrown</a:t>
            </a:r>
            <a:endParaRPr lang="en-GB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4000496" y="3214686"/>
            <a:ext cx="1841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49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04"/>
    </mc:Choice>
    <mc:Fallback xmlns="">
      <p:transition spd="slow" advTm="32304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108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Compassionate assessment post-Covid19: improving assessment long term A seminar for QAA Scotland, 17 September 2020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Compassionate assessment post-Covid19: improving assessment long term A seminar for QAA Scotland, 17 September 2020 </dc:title>
  <dc:creator>Phil Race</dc:creator>
  <cp:lastModifiedBy>Phil Race</cp:lastModifiedBy>
  <cp:revision>1</cp:revision>
  <dcterms:created xsi:type="dcterms:W3CDTF">2020-09-24T14:13:50Z</dcterms:created>
  <dcterms:modified xsi:type="dcterms:W3CDTF">2020-09-24T14:16:32Z</dcterms:modified>
</cp:coreProperties>
</file>