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15" r:id="rId2"/>
  </p:sldMasterIdLst>
  <p:notesMasterIdLst>
    <p:notesMasterId r:id="rId10"/>
  </p:notesMasterIdLst>
  <p:sldIdLst>
    <p:sldId id="321" r:id="rId3"/>
    <p:sldId id="314" r:id="rId4"/>
    <p:sldId id="315" r:id="rId5"/>
    <p:sldId id="316" r:id="rId6"/>
    <p:sldId id="317" r:id="rId7"/>
    <p:sldId id="318" r:id="rId8"/>
    <p:sldId id="319" r:id="rId9"/>
  </p:sldIdLst>
  <p:sldSz cx="12192000" cy="6858000"/>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9933FF"/>
    <a:srgbClr val="B027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731C39-F1C4-4002-A3F8-5067B64405CF}" v="1" dt="2024-06-05T13:04:20.2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96"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n-GB"/>
          </a:p>
        </p:txBody>
      </p:sp>
      <p:sp>
        <p:nvSpPr>
          <p:cNvPr id="3" name="Date Placeholder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91A5AC3B-5F96-4F61-A460-0305C73F165A}" type="datetimeFigureOut">
              <a:rPr lang="en-GB" smtClean="0"/>
              <a:t>07/06/2024</a:t>
            </a:fld>
            <a:endParaRPr lang="en-GB"/>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16" tIns="48308" rIns="96616" bIns="48308" rtlCol="0" anchor="ctr"/>
          <a:lstStyle/>
          <a:p>
            <a:endParaRPr lang="en-GB"/>
          </a:p>
        </p:txBody>
      </p:sp>
      <p:sp>
        <p:nvSpPr>
          <p:cNvPr id="5" name="Notes Placeholder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en-GB"/>
          </a:p>
        </p:txBody>
      </p:sp>
      <p:sp>
        <p:nvSpPr>
          <p:cNvPr id="7" name="Slide Number Placeholder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1B055231-A165-47A8-A818-7A05326F9697}" type="slidenum">
              <a:rPr lang="en-GB" smtClean="0"/>
              <a:t>‹#›</a:t>
            </a:fld>
            <a:endParaRPr lang="en-GB"/>
          </a:p>
        </p:txBody>
      </p:sp>
    </p:spTree>
    <p:extLst>
      <p:ext uri="{BB962C8B-B14F-4D97-AF65-F5344CB8AC3E}">
        <p14:creationId xmlns:p14="http://schemas.microsoft.com/office/powerpoint/2010/main" val="453001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Arial" panose="020B0604020202020204" pitchFamily="34" charset="0"/>
              </a:defRPr>
            </a:lvl1pPr>
            <a:lvl2pPr marL="742950" indent="-285750" eaLnBrk="0" hangingPunct="0">
              <a:defRPr sz="3100">
                <a:solidFill>
                  <a:schemeClr val="tx1"/>
                </a:solidFill>
                <a:latin typeface="Arial" panose="020B0604020202020204" pitchFamily="34" charset="0"/>
              </a:defRPr>
            </a:lvl2pPr>
            <a:lvl3pPr marL="1143000" indent="-228600" eaLnBrk="0" hangingPunct="0">
              <a:defRPr sz="3100">
                <a:solidFill>
                  <a:schemeClr val="tx1"/>
                </a:solidFill>
                <a:latin typeface="Arial" panose="020B0604020202020204" pitchFamily="34" charset="0"/>
              </a:defRPr>
            </a:lvl3pPr>
            <a:lvl4pPr marL="1600200" indent="-228600" eaLnBrk="0" hangingPunct="0">
              <a:defRPr sz="3100">
                <a:solidFill>
                  <a:schemeClr val="tx1"/>
                </a:solidFill>
                <a:latin typeface="Arial" panose="020B0604020202020204" pitchFamily="34" charset="0"/>
              </a:defRPr>
            </a:lvl4pPr>
            <a:lvl5pPr marL="2057400" indent="-228600" eaLnBrk="0" hangingPunct="0">
              <a:defRPr sz="3100">
                <a:solidFill>
                  <a:schemeClr val="tx1"/>
                </a:solidFill>
                <a:latin typeface="Arial" panose="020B0604020202020204" pitchFamily="34" charset="0"/>
              </a:defRPr>
            </a:lvl5pPr>
            <a:lvl6pPr marL="2514600" indent="-228600" algn="ctr" eaLnBrk="0" fontAlgn="base" hangingPunct="0">
              <a:spcBef>
                <a:spcPct val="0"/>
              </a:spcBef>
              <a:spcAft>
                <a:spcPct val="0"/>
              </a:spcAft>
              <a:defRPr sz="3100">
                <a:solidFill>
                  <a:schemeClr val="tx1"/>
                </a:solidFill>
                <a:latin typeface="Arial" panose="020B0604020202020204" pitchFamily="34" charset="0"/>
              </a:defRPr>
            </a:lvl6pPr>
            <a:lvl7pPr marL="2971800" indent="-228600" algn="ctr" eaLnBrk="0" fontAlgn="base" hangingPunct="0">
              <a:spcBef>
                <a:spcPct val="0"/>
              </a:spcBef>
              <a:spcAft>
                <a:spcPct val="0"/>
              </a:spcAft>
              <a:defRPr sz="3100">
                <a:solidFill>
                  <a:schemeClr val="tx1"/>
                </a:solidFill>
                <a:latin typeface="Arial" panose="020B0604020202020204" pitchFamily="34" charset="0"/>
              </a:defRPr>
            </a:lvl7pPr>
            <a:lvl8pPr marL="3429000" indent="-228600" algn="ctr" eaLnBrk="0" fontAlgn="base" hangingPunct="0">
              <a:spcBef>
                <a:spcPct val="0"/>
              </a:spcBef>
              <a:spcAft>
                <a:spcPct val="0"/>
              </a:spcAft>
              <a:defRPr sz="3100">
                <a:solidFill>
                  <a:schemeClr val="tx1"/>
                </a:solidFill>
                <a:latin typeface="Arial" panose="020B0604020202020204" pitchFamily="34" charset="0"/>
              </a:defRPr>
            </a:lvl8pPr>
            <a:lvl9pPr marL="3886200" indent="-228600" algn="ctr" eaLnBrk="0" fontAlgn="base" hangingPunct="0">
              <a:spcBef>
                <a:spcPct val="0"/>
              </a:spcBef>
              <a:spcAft>
                <a:spcPct val="0"/>
              </a:spcAft>
              <a:defRPr sz="3100">
                <a:solidFill>
                  <a:schemeClr val="tx1"/>
                </a:solidFill>
                <a:latin typeface="Arial" panose="020B0604020202020204" pitchFamily="34" charset="0"/>
              </a:defRPr>
            </a:lvl9pPr>
          </a:lstStyle>
          <a:p>
            <a:pPr eaLnBrk="1" hangingPunct="1"/>
            <a:fld id="{6ACA0AC9-9A71-402F-90C4-9E292140D01A}" type="slidenum">
              <a:rPr lang="en-GB" altLang="en-US" sz="1200">
                <a:solidFill>
                  <a:srgbClr val="000000"/>
                </a:solidFill>
              </a:rPr>
              <a:pPr eaLnBrk="1" hangingPunct="1"/>
              <a:t>2</a:t>
            </a:fld>
            <a:endParaRPr lang="en-GB" altLang="en-US" sz="1200">
              <a:solidFill>
                <a:srgbClr val="000000"/>
              </a:solidFill>
            </a:endParaRPr>
          </a:p>
        </p:txBody>
      </p:sp>
    </p:spTree>
    <p:extLst>
      <p:ext uri="{BB962C8B-B14F-4D97-AF65-F5344CB8AC3E}">
        <p14:creationId xmlns:p14="http://schemas.microsoft.com/office/powerpoint/2010/main" val="4291085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Arial" panose="020B0604020202020204" pitchFamily="34" charset="0"/>
              </a:defRPr>
            </a:lvl1pPr>
            <a:lvl2pPr marL="742950" indent="-285750" eaLnBrk="0" hangingPunct="0">
              <a:defRPr sz="3100">
                <a:solidFill>
                  <a:schemeClr val="tx1"/>
                </a:solidFill>
                <a:latin typeface="Arial" panose="020B0604020202020204" pitchFamily="34" charset="0"/>
              </a:defRPr>
            </a:lvl2pPr>
            <a:lvl3pPr marL="1143000" indent="-228600" eaLnBrk="0" hangingPunct="0">
              <a:defRPr sz="3100">
                <a:solidFill>
                  <a:schemeClr val="tx1"/>
                </a:solidFill>
                <a:latin typeface="Arial" panose="020B0604020202020204" pitchFamily="34" charset="0"/>
              </a:defRPr>
            </a:lvl3pPr>
            <a:lvl4pPr marL="1600200" indent="-228600" eaLnBrk="0" hangingPunct="0">
              <a:defRPr sz="3100">
                <a:solidFill>
                  <a:schemeClr val="tx1"/>
                </a:solidFill>
                <a:latin typeface="Arial" panose="020B0604020202020204" pitchFamily="34" charset="0"/>
              </a:defRPr>
            </a:lvl4pPr>
            <a:lvl5pPr marL="2057400" indent="-228600" eaLnBrk="0" hangingPunct="0">
              <a:defRPr sz="3100">
                <a:solidFill>
                  <a:schemeClr val="tx1"/>
                </a:solidFill>
                <a:latin typeface="Arial" panose="020B0604020202020204" pitchFamily="34" charset="0"/>
              </a:defRPr>
            </a:lvl5pPr>
            <a:lvl6pPr marL="2514600" indent="-228600" algn="ctr" eaLnBrk="0" fontAlgn="base" hangingPunct="0">
              <a:spcBef>
                <a:spcPct val="0"/>
              </a:spcBef>
              <a:spcAft>
                <a:spcPct val="0"/>
              </a:spcAft>
              <a:defRPr sz="3100">
                <a:solidFill>
                  <a:schemeClr val="tx1"/>
                </a:solidFill>
                <a:latin typeface="Arial" panose="020B0604020202020204" pitchFamily="34" charset="0"/>
              </a:defRPr>
            </a:lvl6pPr>
            <a:lvl7pPr marL="2971800" indent="-228600" algn="ctr" eaLnBrk="0" fontAlgn="base" hangingPunct="0">
              <a:spcBef>
                <a:spcPct val="0"/>
              </a:spcBef>
              <a:spcAft>
                <a:spcPct val="0"/>
              </a:spcAft>
              <a:defRPr sz="3100">
                <a:solidFill>
                  <a:schemeClr val="tx1"/>
                </a:solidFill>
                <a:latin typeface="Arial" panose="020B0604020202020204" pitchFamily="34" charset="0"/>
              </a:defRPr>
            </a:lvl7pPr>
            <a:lvl8pPr marL="3429000" indent="-228600" algn="ctr" eaLnBrk="0" fontAlgn="base" hangingPunct="0">
              <a:spcBef>
                <a:spcPct val="0"/>
              </a:spcBef>
              <a:spcAft>
                <a:spcPct val="0"/>
              </a:spcAft>
              <a:defRPr sz="3100">
                <a:solidFill>
                  <a:schemeClr val="tx1"/>
                </a:solidFill>
                <a:latin typeface="Arial" panose="020B0604020202020204" pitchFamily="34" charset="0"/>
              </a:defRPr>
            </a:lvl8pPr>
            <a:lvl9pPr marL="3886200" indent="-228600" algn="ctr" eaLnBrk="0" fontAlgn="base" hangingPunct="0">
              <a:spcBef>
                <a:spcPct val="0"/>
              </a:spcBef>
              <a:spcAft>
                <a:spcPct val="0"/>
              </a:spcAft>
              <a:defRPr sz="3100">
                <a:solidFill>
                  <a:schemeClr val="tx1"/>
                </a:solidFill>
                <a:latin typeface="Arial" panose="020B0604020202020204" pitchFamily="34" charset="0"/>
              </a:defRPr>
            </a:lvl9pPr>
          </a:lstStyle>
          <a:p>
            <a:pPr eaLnBrk="1" hangingPunct="1"/>
            <a:fld id="{AB919354-DFE5-4CBE-B8BD-9F1F17599648}" type="slidenum">
              <a:rPr lang="en-GB" altLang="en-US" sz="1200">
                <a:solidFill>
                  <a:srgbClr val="000000"/>
                </a:solidFill>
              </a:rPr>
              <a:pPr eaLnBrk="1" hangingPunct="1"/>
              <a:t>3</a:t>
            </a:fld>
            <a:endParaRPr lang="en-GB" altLang="en-US" sz="1200">
              <a:solidFill>
                <a:srgbClr val="000000"/>
              </a:solidFill>
            </a:endParaRPr>
          </a:p>
        </p:txBody>
      </p:sp>
    </p:spTree>
    <p:extLst>
      <p:ext uri="{BB962C8B-B14F-4D97-AF65-F5344CB8AC3E}">
        <p14:creationId xmlns:p14="http://schemas.microsoft.com/office/powerpoint/2010/main" val="3950113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Arial" panose="020B0604020202020204" pitchFamily="34" charset="0"/>
              </a:defRPr>
            </a:lvl1pPr>
            <a:lvl2pPr marL="742950" indent="-285750" eaLnBrk="0" hangingPunct="0">
              <a:defRPr sz="3100">
                <a:solidFill>
                  <a:schemeClr val="tx1"/>
                </a:solidFill>
                <a:latin typeface="Arial" panose="020B0604020202020204" pitchFamily="34" charset="0"/>
              </a:defRPr>
            </a:lvl2pPr>
            <a:lvl3pPr marL="1143000" indent="-228600" eaLnBrk="0" hangingPunct="0">
              <a:defRPr sz="3100">
                <a:solidFill>
                  <a:schemeClr val="tx1"/>
                </a:solidFill>
                <a:latin typeface="Arial" panose="020B0604020202020204" pitchFamily="34" charset="0"/>
              </a:defRPr>
            </a:lvl3pPr>
            <a:lvl4pPr marL="1600200" indent="-228600" eaLnBrk="0" hangingPunct="0">
              <a:defRPr sz="3100">
                <a:solidFill>
                  <a:schemeClr val="tx1"/>
                </a:solidFill>
                <a:latin typeface="Arial" panose="020B0604020202020204" pitchFamily="34" charset="0"/>
              </a:defRPr>
            </a:lvl4pPr>
            <a:lvl5pPr marL="2057400" indent="-228600" eaLnBrk="0" hangingPunct="0">
              <a:defRPr sz="3100">
                <a:solidFill>
                  <a:schemeClr val="tx1"/>
                </a:solidFill>
                <a:latin typeface="Arial" panose="020B0604020202020204" pitchFamily="34" charset="0"/>
              </a:defRPr>
            </a:lvl5pPr>
            <a:lvl6pPr marL="2514600" indent="-228600" algn="ctr" eaLnBrk="0" fontAlgn="base" hangingPunct="0">
              <a:spcBef>
                <a:spcPct val="0"/>
              </a:spcBef>
              <a:spcAft>
                <a:spcPct val="0"/>
              </a:spcAft>
              <a:defRPr sz="3100">
                <a:solidFill>
                  <a:schemeClr val="tx1"/>
                </a:solidFill>
                <a:latin typeface="Arial" panose="020B0604020202020204" pitchFamily="34" charset="0"/>
              </a:defRPr>
            </a:lvl6pPr>
            <a:lvl7pPr marL="2971800" indent="-228600" algn="ctr" eaLnBrk="0" fontAlgn="base" hangingPunct="0">
              <a:spcBef>
                <a:spcPct val="0"/>
              </a:spcBef>
              <a:spcAft>
                <a:spcPct val="0"/>
              </a:spcAft>
              <a:defRPr sz="3100">
                <a:solidFill>
                  <a:schemeClr val="tx1"/>
                </a:solidFill>
                <a:latin typeface="Arial" panose="020B0604020202020204" pitchFamily="34" charset="0"/>
              </a:defRPr>
            </a:lvl7pPr>
            <a:lvl8pPr marL="3429000" indent="-228600" algn="ctr" eaLnBrk="0" fontAlgn="base" hangingPunct="0">
              <a:spcBef>
                <a:spcPct val="0"/>
              </a:spcBef>
              <a:spcAft>
                <a:spcPct val="0"/>
              </a:spcAft>
              <a:defRPr sz="3100">
                <a:solidFill>
                  <a:schemeClr val="tx1"/>
                </a:solidFill>
                <a:latin typeface="Arial" panose="020B0604020202020204" pitchFamily="34" charset="0"/>
              </a:defRPr>
            </a:lvl8pPr>
            <a:lvl9pPr marL="3886200" indent="-228600" algn="ctr" eaLnBrk="0" fontAlgn="base" hangingPunct="0">
              <a:spcBef>
                <a:spcPct val="0"/>
              </a:spcBef>
              <a:spcAft>
                <a:spcPct val="0"/>
              </a:spcAft>
              <a:defRPr sz="3100">
                <a:solidFill>
                  <a:schemeClr val="tx1"/>
                </a:solidFill>
                <a:latin typeface="Arial" panose="020B0604020202020204" pitchFamily="34" charset="0"/>
              </a:defRPr>
            </a:lvl9pPr>
          </a:lstStyle>
          <a:p>
            <a:pPr eaLnBrk="1" hangingPunct="1"/>
            <a:fld id="{F7841773-659B-46A7-BA7C-C625C4C7A37E}" type="slidenum">
              <a:rPr lang="en-GB" altLang="en-US" sz="1200">
                <a:solidFill>
                  <a:srgbClr val="000000"/>
                </a:solidFill>
              </a:rPr>
              <a:pPr eaLnBrk="1" hangingPunct="1"/>
              <a:t>4</a:t>
            </a:fld>
            <a:endParaRPr lang="en-GB" altLang="en-US" sz="1200">
              <a:solidFill>
                <a:srgbClr val="000000"/>
              </a:solidFill>
            </a:endParaRPr>
          </a:p>
        </p:txBody>
      </p:sp>
    </p:spTree>
    <p:extLst>
      <p:ext uri="{BB962C8B-B14F-4D97-AF65-F5344CB8AC3E}">
        <p14:creationId xmlns:p14="http://schemas.microsoft.com/office/powerpoint/2010/main" val="1395440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Arial" panose="020B0604020202020204" pitchFamily="34" charset="0"/>
              </a:defRPr>
            </a:lvl1pPr>
            <a:lvl2pPr marL="742950" indent="-285750" eaLnBrk="0" hangingPunct="0">
              <a:defRPr sz="3100">
                <a:solidFill>
                  <a:schemeClr val="tx1"/>
                </a:solidFill>
                <a:latin typeface="Arial" panose="020B0604020202020204" pitchFamily="34" charset="0"/>
              </a:defRPr>
            </a:lvl2pPr>
            <a:lvl3pPr marL="1143000" indent="-228600" eaLnBrk="0" hangingPunct="0">
              <a:defRPr sz="3100">
                <a:solidFill>
                  <a:schemeClr val="tx1"/>
                </a:solidFill>
                <a:latin typeface="Arial" panose="020B0604020202020204" pitchFamily="34" charset="0"/>
              </a:defRPr>
            </a:lvl3pPr>
            <a:lvl4pPr marL="1600200" indent="-228600" eaLnBrk="0" hangingPunct="0">
              <a:defRPr sz="3100">
                <a:solidFill>
                  <a:schemeClr val="tx1"/>
                </a:solidFill>
                <a:latin typeface="Arial" panose="020B0604020202020204" pitchFamily="34" charset="0"/>
              </a:defRPr>
            </a:lvl4pPr>
            <a:lvl5pPr marL="2057400" indent="-228600" eaLnBrk="0" hangingPunct="0">
              <a:defRPr sz="3100">
                <a:solidFill>
                  <a:schemeClr val="tx1"/>
                </a:solidFill>
                <a:latin typeface="Arial" panose="020B0604020202020204" pitchFamily="34" charset="0"/>
              </a:defRPr>
            </a:lvl5pPr>
            <a:lvl6pPr marL="2514600" indent="-228600" algn="ctr" eaLnBrk="0" fontAlgn="base" hangingPunct="0">
              <a:spcBef>
                <a:spcPct val="0"/>
              </a:spcBef>
              <a:spcAft>
                <a:spcPct val="0"/>
              </a:spcAft>
              <a:defRPr sz="3100">
                <a:solidFill>
                  <a:schemeClr val="tx1"/>
                </a:solidFill>
                <a:latin typeface="Arial" panose="020B0604020202020204" pitchFamily="34" charset="0"/>
              </a:defRPr>
            </a:lvl6pPr>
            <a:lvl7pPr marL="2971800" indent="-228600" algn="ctr" eaLnBrk="0" fontAlgn="base" hangingPunct="0">
              <a:spcBef>
                <a:spcPct val="0"/>
              </a:spcBef>
              <a:spcAft>
                <a:spcPct val="0"/>
              </a:spcAft>
              <a:defRPr sz="3100">
                <a:solidFill>
                  <a:schemeClr val="tx1"/>
                </a:solidFill>
                <a:latin typeface="Arial" panose="020B0604020202020204" pitchFamily="34" charset="0"/>
              </a:defRPr>
            </a:lvl7pPr>
            <a:lvl8pPr marL="3429000" indent="-228600" algn="ctr" eaLnBrk="0" fontAlgn="base" hangingPunct="0">
              <a:spcBef>
                <a:spcPct val="0"/>
              </a:spcBef>
              <a:spcAft>
                <a:spcPct val="0"/>
              </a:spcAft>
              <a:defRPr sz="3100">
                <a:solidFill>
                  <a:schemeClr val="tx1"/>
                </a:solidFill>
                <a:latin typeface="Arial" panose="020B0604020202020204" pitchFamily="34" charset="0"/>
              </a:defRPr>
            </a:lvl8pPr>
            <a:lvl9pPr marL="3886200" indent="-228600" algn="ctr" eaLnBrk="0" fontAlgn="base" hangingPunct="0">
              <a:spcBef>
                <a:spcPct val="0"/>
              </a:spcBef>
              <a:spcAft>
                <a:spcPct val="0"/>
              </a:spcAft>
              <a:defRPr sz="3100">
                <a:solidFill>
                  <a:schemeClr val="tx1"/>
                </a:solidFill>
                <a:latin typeface="Arial" panose="020B0604020202020204" pitchFamily="34" charset="0"/>
              </a:defRPr>
            </a:lvl9pPr>
          </a:lstStyle>
          <a:p>
            <a:pPr eaLnBrk="1" hangingPunct="1"/>
            <a:fld id="{005838B4-A36C-467C-9290-EB6252D4F7E0}" type="slidenum">
              <a:rPr lang="en-GB" altLang="en-US" sz="1200">
                <a:solidFill>
                  <a:srgbClr val="000000"/>
                </a:solidFill>
              </a:rPr>
              <a:pPr eaLnBrk="1" hangingPunct="1"/>
              <a:t>5</a:t>
            </a:fld>
            <a:endParaRPr lang="en-GB" altLang="en-US" sz="1200">
              <a:solidFill>
                <a:srgbClr val="000000"/>
              </a:solidFill>
            </a:endParaRPr>
          </a:p>
        </p:txBody>
      </p:sp>
    </p:spTree>
    <p:extLst>
      <p:ext uri="{BB962C8B-B14F-4D97-AF65-F5344CB8AC3E}">
        <p14:creationId xmlns:p14="http://schemas.microsoft.com/office/powerpoint/2010/main" val="271490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Arial" panose="020B0604020202020204" pitchFamily="34" charset="0"/>
              </a:defRPr>
            </a:lvl1pPr>
            <a:lvl2pPr marL="742950" indent="-285750" eaLnBrk="0" hangingPunct="0">
              <a:defRPr sz="3100">
                <a:solidFill>
                  <a:schemeClr val="tx1"/>
                </a:solidFill>
                <a:latin typeface="Arial" panose="020B0604020202020204" pitchFamily="34" charset="0"/>
              </a:defRPr>
            </a:lvl2pPr>
            <a:lvl3pPr marL="1143000" indent="-228600" eaLnBrk="0" hangingPunct="0">
              <a:defRPr sz="3100">
                <a:solidFill>
                  <a:schemeClr val="tx1"/>
                </a:solidFill>
                <a:latin typeface="Arial" panose="020B0604020202020204" pitchFamily="34" charset="0"/>
              </a:defRPr>
            </a:lvl3pPr>
            <a:lvl4pPr marL="1600200" indent="-228600" eaLnBrk="0" hangingPunct="0">
              <a:defRPr sz="3100">
                <a:solidFill>
                  <a:schemeClr val="tx1"/>
                </a:solidFill>
                <a:latin typeface="Arial" panose="020B0604020202020204" pitchFamily="34" charset="0"/>
              </a:defRPr>
            </a:lvl4pPr>
            <a:lvl5pPr marL="2057400" indent="-228600" eaLnBrk="0" hangingPunct="0">
              <a:defRPr sz="3100">
                <a:solidFill>
                  <a:schemeClr val="tx1"/>
                </a:solidFill>
                <a:latin typeface="Arial" panose="020B0604020202020204" pitchFamily="34" charset="0"/>
              </a:defRPr>
            </a:lvl5pPr>
            <a:lvl6pPr marL="2514600" indent="-228600" algn="ctr" eaLnBrk="0" fontAlgn="base" hangingPunct="0">
              <a:spcBef>
                <a:spcPct val="0"/>
              </a:spcBef>
              <a:spcAft>
                <a:spcPct val="0"/>
              </a:spcAft>
              <a:defRPr sz="3100">
                <a:solidFill>
                  <a:schemeClr val="tx1"/>
                </a:solidFill>
                <a:latin typeface="Arial" panose="020B0604020202020204" pitchFamily="34" charset="0"/>
              </a:defRPr>
            </a:lvl6pPr>
            <a:lvl7pPr marL="2971800" indent="-228600" algn="ctr" eaLnBrk="0" fontAlgn="base" hangingPunct="0">
              <a:spcBef>
                <a:spcPct val="0"/>
              </a:spcBef>
              <a:spcAft>
                <a:spcPct val="0"/>
              </a:spcAft>
              <a:defRPr sz="3100">
                <a:solidFill>
                  <a:schemeClr val="tx1"/>
                </a:solidFill>
                <a:latin typeface="Arial" panose="020B0604020202020204" pitchFamily="34" charset="0"/>
              </a:defRPr>
            </a:lvl7pPr>
            <a:lvl8pPr marL="3429000" indent="-228600" algn="ctr" eaLnBrk="0" fontAlgn="base" hangingPunct="0">
              <a:spcBef>
                <a:spcPct val="0"/>
              </a:spcBef>
              <a:spcAft>
                <a:spcPct val="0"/>
              </a:spcAft>
              <a:defRPr sz="3100">
                <a:solidFill>
                  <a:schemeClr val="tx1"/>
                </a:solidFill>
                <a:latin typeface="Arial" panose="020B0604020202020204" pitchFamily="34" charset="0"/>
              </a:defRPr>
            </a:lvl8pPr>
            <a:lvl9pPr marL="3886200" indent="-228600" algn="ctr" eaLnBrk="0" fontAlgn="base" hangingPunct="0">
              <a:spcBef>
                <a:spcPct val="0"/>
              </a:spcBef>
              <a:spcAft>
                <a:spcPct val="0"/>
              </a:spcAft>
              <a:defRPr sz="3100">
                <a:solidFill>
                  <a:schemeClr val="tx1"/>
                </a:solidFill>
                <a:latin typeface="Arial" panose="020B0604020202020204" pitchFamily="34" charset="0"/>
              </a:defRPr>
            </a:lvl9pPr>
          </a:lstStyle>
          <a:p>
            <a:pPr eaLnBrk="1" hangingPunct="1"/>
            <a:fld id="{9BE9824F-7C1B-4A00-973C-54D9C9A6719C}" type="slidenum">
              <a:rPr lang="en-GB" altLang="en-US" sz="1200">
                <a:solidFill>
                  <a:srgbClr val="000000"/>
                </a:solidFill>
              </a:rPr>
              <a:pPr eaLnBrk="1" hangingPunct="1"/>
              <a:t>6</a:t>
            </a:fld>
            <a:endParaRPr lang="en-GB" altLang="en-US" sz="1200">
              <a:solidFill>
                <a:srgbClr val="000000"/>
              </a:solidFill>
            </a:endParaRPr>
          </a:p>
        </p:txBody>
      </p:sp>
    </p:spTree>
    <p:extLst>
      <p:ext uri="{BB962C8B-B14F-4D97-AF65-F5344CB8AC3E}">
        <p14:creationId xmlns:p14="http://schemas.microsoft.com/office/powerpoint/2010/main" val="709889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Arial" panose="020B0604020202020204" pitchFamily="34" charset="0"/>
              </a:defRPr>
            </a:lvl1pPr>
            <a:lvl2pPr marL="742950" indent="-285750" eaLnBrk="0" hangingPunct="0">
              <a:defRPr sz="3100">
                <a:solidFill>
                  <a:schemeClr val="tx1"/>
                </a:solidFill>
                <a:latin typeface="Arial" panose="020B0604020202020204" pitchFamily="34" charset="0"/>
              </a:defRPr>
            </a:lvl2pPr>
            <a:lvl3pPr marL="1143000" indent="-228600" eaLnBrk="0" hangingPunct="0">
              <a:defRPr sz="3100">
                <a:solidFill>
                  <a:schemeClr val="tx1"/>
                </a:solidFill>
                <a:latin typeface="Arial" panose="020B0604020202020204" pitchFamily="34" charset="0"/>
              </a:defRPr>
            </a:lvl3pPr>
            <a:lvl4pPr marL="1600200" indent="-228600" eaLnBrk="0" hangingPunct="0">
              <a:defRPr sz="3100">
                <a:solidFill>
                  <a:schemeClr val="tx1"/>
                </a:solidFill>
                <a:latin typeface="Arial" panose="020B0604020202020204" pitchFamily="34" charset="0"/>
              </a:defRPr>
            </a:lvl4pPr>
            <a:lvl5pPr marL="2057400" indent="-228600" eaLnBrk="0" hangingPunct="0">
              <a:defRPr sz="3100">
                <a:solidFill>
                  <a:schemeClr val="tx1"/>
                </a:solidFill>
                <a:latin typeface="Arial" panose="020B0604020202020204" pitchFamily="34" charset="0"/>
              </a:defRPr>
            </a:lvl5pPr>
            <a:lvl6pPr marL="2514600" indent="-228600" algn="ctr" eaLnBrk="0" fontAlgn="base" hangingPunct="0">
              <a:spcBef>
                <a:spcPct val="0"/>
              </a:spcBef>
              <a:spcAft>
                <a:spcPct val="0"/>
              </a:spcAft>
              <a:defRPr sz="3100">
                <a:solidFill>
                  <a:schemeClr val="tx1"/>
                </a:solidFill>
                <a:latin typeface="Arial" panose="020B0604020202020204" pitchFamily="34" charset="0"/>
              </a:defRPr>
            </a:lvl6pPr>
            <a:lvl7pPr marL="2971800" indent="-228600" algn="ctr" eaLnBrk="0" fontAlgn="base" hangingPunct="0">
              <a:spcBef>
                <a:spcPct val="0"/>
              </a:spcBef>
              <a:spcAft>
                <a:spcPct val="0"/>
              </a:spcAft>
              <a:defRPr sz="3100">
                <a:solidFill>
                  <a:schemeClr val="tx1"/>
                </a:solidFill>
                <a:latin typeface="Arial" panose="020B0604020202020204" pitchFamily="34" charset="0"/>
              </a:defRPr>
            </a:lvl7pPr>
            <a:lvl8pPr marL="3429000" indent="-228600" algn="ctr" eaLnBrk="0" fontAlgn="base" hangingPunct="0">
              <a:spcBef>
                <a:spcPct val="0"/>
              </a:spcBef>
              <a:spcAft>
                <a:spcPct val="0"/>
              </a:spcAft>
              <a:defRPr sz="3100">
                <a:solidFill>
                  <a:schemeClr val="tx1"/>
                </a:solidFill>
                <a:latin typeface="Arial" panose="020B0604020202020204" pitchFamily="34" charset="0"/>
              </a:defRPr>
            </a:lvl8pPr>
            <a:lvl9pPr marL="3886200" indent="-228600" algn="ctr" eaLnBrk="0" fontAlgn="base" hangingPunct="0">
              <a:spcBef>
                <a:spcPct val="0"/>
              </a:spcBef>
              <a:spcAft>
                <a:spcPct val="0"/>
              </a:spcAft>
              <a:defRPr sz="3100">
                <a:solidFill>
                  <a:schemeClr val="tx1"/>
                </a:solidFill>
                <a:latin typeface="Arial" panose="020B0604020202020204" pitchFamily="34" charset="0"/>
              </a:defRPr>
            </a:lvl9pPr>
          </a:lstStyle>
          <a:p>
            <a:pPr eaLnBrk="1" hangingPunct="1"/>
            <a:fld id="{B86E979F-4075-4F06-A0FB-5ABB15C1CC66}" type="slidenum">
              <a:rPr lang="en-GB" altLang="en-US" sz="1200">
                <a:solidFill>
                  <a:srgbClr val="000000"/>
                </a:solidFill>
              </a:rPr>
              <a:pPr eaLnBrk="1" hangingPunct="1"/>
              <a:t>7</a:t>
            </a:fld>
            <a:endParaRPr lang="en-GB" altLang="en-US" sz="1200">
              <a:solidFill>
                <a:srgbClr val="000000"/>
              </a:solidFill>
            </a:endParaRPr>
          </a:p>
        </p:txBody>
      </p:sp>
    </p:spTree>
    <p:extLst>
      <p:ext uri="{BB962C8B-B14F-4D97-AF65-F5344CB8AC3E}">
        <p14:creationId xmlns:p14="http://schemas.microsoft.com/office/powerpoint/2010/main" val="463372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5D23F81-C6FA-4201-87DD-0BE2E5968D32}"/>
              </a:ext>
            </a:extLst>
          </p:cNvPr>
          <p:cNvSpPr>
            <a:spLocks noGrp="1"/>
          </p:cNvSpPr>
          <p:nvPr>
            <p:ph type="dt" sz="half" idx="10"/>
          </p:nvPr>
        </p:nvSpPr>
        <p:spPr/>
        <p:txBody>
          <a:bodyPr/>
          <a:lstStyle>
            <a:lvl1pPr>
              <a:defRPr/>
            </a:lvl1pPr>
          </a:lstStyle>
          <a:p>
            <a:pPr>
              <a:defRPr/>
            </a:pPr>
            <a:fld id="{5638D9DA-8665-4B5E-B1FB-6DCE2D31EF41}" type="datetimeFigureOut">
              <a:rPr lang="en-US"/>
              <a:pPr>
                <a:defRPr/>
              </a:pPr>
              <a:t>6/7/2024</a:t>
            </a:fld>
            <a:endParaRPr lang="en-GB"/>
          </a:p>
        </p:txBody>
      </p:sp>
      <p:sp>
        <p:nvSpPr>
          <p:cNvPr id="5" name="Footer Placeholder 4">
            <a:extLst>
              <a:ext uri="{FF2B5EF4-FFF2-40B4-BE49-F238E27FC236}">
                <a16:creationId xmlns:a16="http://schemas.microsoft.com/office/drawing/2014/main" id="{1F02317C-9F8C-45C8-A9DE-A92731AB5EA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AFB3E578-FD0D-46F5-90D4-F99CFE8AD0C0}"/>
              </a:ext>
            </a:extLst>
          </p:cNvPr>
          <p:cNvSpPr>
            <a:spLocks noGrp="1"/>
          </p:cNvSpPr>
          <p:nvPr>
            <p:ph type="sldNum" sz="quarter" idx="12"/>
          </p:nvPr>
        </p:nvSpPr>
        <p:spPr/>
        <p:txBody>
          <a:bodyPr/>
          <a:lstStyle>
            <a:lvl1pPr>
              <a:defRPr/>
            </a:lvl1pPr>
          </a:lstStyle>
          <a:p>
            <a:fld id="{41B9EA7E-8B1B-425A-B707-EE50C57868CB}" type="slidenum">
              <a:rPr lang="en-GB" altLang="en-US"/>
              <a:pPr/>
              <a:t>‹#›</a:t>
            </a:fld>
            <a:endParaRPr lang="en-GB" altLang="en-US"/>
          </a:p>
        </p:txBody>
      </p:sp>
    </p:spTree>
    <p:extLst>
      <p:ext uri="{BB962C8B-B14F-4D97-AF65-F5344CB8AC3E}">
        <p14:creationId xmlns:p14="http://schemas.microsoft.com/office/powerpoint/2010/main" val="1138957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B5DFE2-78D5-472D-978A-5252B3F2941D}"/>
              </a:ext>
            </a:extLst>
          </p:cNvPr>
          <p:cNvSpPr>
            <a:spLocks noGrp="1"/>
          </p:cNvSpPr>
          <p:nvPr>
            <p:ph type="dt" sz="half" idx="10"/>
          </p:nvPr>
        </p:nvSpPr>
        <p:spPr/>
        <p:txBody>
          <a:bodyPr/>
          <a:lstStyle>
            <a:lvl1pPr>
              <a:defRPr/>
            </a:lvl1pPr>
          </a:lstStyle>
          <a:p>
            <a:pPr>
              <a:defRPr/>
            </a:pPr>
            <a:fld id="{8AD4E537-66F0-4F92-8207-6BBC9422B935}" type="datetimeFigureOut">
              <a:rPr lang="en-US"/>
              <a:pPr>
                <a:defRPr/>
              </a:pPr>
              <a:t>6/7/2024</a:t>
            </a:fld>
            <a:endParaRPr lang="en-GB"/>
          </a:p>
        </p:txBody>
      </p:sp>
      <p:sp>
        <p:nvSpPr>
          <p:cNvPr id="5" name="Footer Placeholder 4">
            <a:extLst>
              <a:ext uri="{FF2B5EF4-FFF2-40B4-BE49-F238E27FC236}">
                <a16:creationId xmlns:a16="http://schemas.microsoft.com/office/drawing/2014/main" id="{CCF3FE52-5826-4485-8E4A-9F6CB35DA280}"/>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7D42A19-095C-4B1F-BF5C-FF09BD766308}"/>
              </a:ext>
            </a:extLst>
          </p:cNvPr>
          <p:cNvSpPr>
            <a:spLocks noGrp="1"/>
          </p:cNvSpPr>
          <p:nvPr>
            <p:ph type="sldNum" sz="quarter" idx="12"/>
          </p:nvPr>
        </p:nvSpPr>
        <p:spPr/>
        <p:txBody>
          <a:bodyPr/>
          <a:lstStyle>
            <a:lvl1pPr>
              <a:defRPr/>
            </a:lvl1pPr>
          </a:lstStyle>
          <a:p>
            <a:fld id="{1D9B48A7-650D-4AD4-A8C5-B4406F3DAEAD}" type="slidenum">
              <a:rPr lang="en-GB" altLang="en-US"/>
              <a:pPr/>
              <a:t>‹#›</a:t>
            </a:fld>
            <a:endParaRPr lang="en-GB" altLang="en-US"/>
          </a:p>
        </p:txBody>
      </p:sp>
    </p:spTree>
    <p:extLst>
      <p:ext uri="{BB962C8B-B14F-4D97-AF65-F5344CB8AC3E}">
        <p14:creationId xmlns:p14="http://schemas.microsoft.com/office/powerpoint/2010/main" val="3716616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0CB98AC-65F2-4621-8624-1F145FE65183}"/>
              </a:ext>
            </a:extLst>
          </p:cNvPr>
          <p:cNvSpPr>
            <a:spLocks noGrp="1"/>
          </p:cNvSpPr>
          <p:nvPr>
            <p:ph type="dt" sz="half" idx="10"/>
          </p:nvPr>
        </p:nvSpPr>
        <p:spPr/>
        <p:txBody>
          <a:bodyPr/>
          <a:lstStyle>
            <a:lvl1pPr>
              <a:defRPr/>
            </a:lvl1pPr>
          </a:lstStyle>
          <a:p>
            <a:pPr>
              <a:defRPr/>
            </a:pPr>
            <a:fld id="{A77CDFF0-FED0-4F47-A680-77F08BD5F703}" type="datetimeFigureOut">
              <a:rPr lang="en-US"/>
              <a:pPr>
                <a:defRPr/>
              </a:pPr>
              <a:t>6/7/2024</a:t>
            </a:fld>
            <a:endParaRPr lang="en-GB"/>
          </a:p>
        </p:txBody>
      </p:sp>
      <p:sp>
        <p:nvSpPr>
          <p:cNvPr id="5" name="Footer Placeholder 4">
            <a:extLst>
              <a:ext uri="{FF2B5EF4-FFF2-40B4-BE49-F238E27FC236}">
                <a16:creationId xmlns:a16="http://schemas.microsoft.com/office/drawing/2014/main" id="{DCC6EBB2-6033-4F5C-B321-CF7B5DA08304}"/>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D9DEF422-3C5D-47CA-AAE4-8FFC9CA2FBEE}"/>
              </a:ext>
            </a:extLst>
          </p:cNvPr>
          <p:cNvSpPr>
            <a:spLocks noGrp="1"/>
          </p:cNvSpPr>
          <p:nvPr>
            <p:ph type="sldNum" sz="quarter" idx="12"/>
          </p:nvPr>
        </p:nvSpPr>
        <p:spPr/>
        <p:txBody>
          <a:bodyPr/>
          <a:lstStyle>
            <a:lvl1pPr>
              <a:defRPr/>
            </a:lvl1pPr>
          </a:lstStyle>
          <a:p>
            <a:fld id="{4BD31612-F73B-4458-9FB8-7560356F1733}" type="slidenum">
              <a:rPr lang="en-GB" altLang="en-US"/>
              <a:pPr/>
              <a:t>‹#›</a:t>
            </a:fld>
            <a:endParaRPr lang="en-GB" altLang="en-US"/>
          </a:p>
        </p:txBody>
      </p:sp>
    </p:spTree>
    <p:extLst>
      <p:ext uri="{BB962C8B-B14F-4D97-AF65-F5344CB8AC3E}">
        <p14:creationId xmlns:p14="http://schemas.microsoft.com/office/powerpoint/2010/main" val="37296386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5709" y="1071546"/>
            <a:ext cx="552453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85709" y="1857364"/>
            <a:ext cx="5524539" cy="41434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286502" y="1071546"/>
            <a:ext cx="561978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86502" y="1857364"/>
            <a:ext cx="5619789" cy="41434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488506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600F9CA8-58B0-4334-A8EA-7213F4582F6A}"/>
              </a:ext>
            </a:extLst>
          </p:cNvPr>
          <p:cNvSpPr>
            <a:spLocks noGrp="1"/>
          </p:cNvSpPr>
          <p:nvPr>
            <p:ph type="dt" sz="half" idx="10"/>
          </p:nvPr>
        </p:nvSpPr>
        <p:spPr>
          <a:xfrm>
            <a:off x="571500" y="5715001"/>
            <a:ext cx="2844800" cy="365125"/>
          </a:xfrm>
        </p:spPr>
        <p:txBody>
          <a:bodyPr/>
          <a:lstStyle>
            <a:lvl1pPr>
              <a:defRPr/>
            </a:lvl1pPr>
          </a:lstStyle>
          <a:p>
            <a:pPr>
              <a:defRPr/>
            </a:pPr>
            <a:fld id="{BC370C9B-126D-4E4B-A7D5-5B6ECA1EC706}" type="datetimeFigureOut">
              <a:rPr lang="en-US"/>
              <a:pPr>
                <a:defRPr/>
              </a:pPr>
              <a:t>6/7/2024</a:t>
            </a:fld>
            <a:endParaRPr lang="en-GB"/>
          </a:p>
        </p:txBody>
      </p:sp>
      <p:sp>
        <p:nvSpPr>
          <p:cNvPr id="4" name="Footer Placeholder 4">
            <a:extLst>
              <a:ext uri="{FF2B5EF4-FFF2-40B4-BE49-F238E27FC236}">
                <a16:creationId xmlns:a16="http://schemas.microsoft.com/office/drawing/2014/main" id="{04D0288C-8B0C-44CD-94E3-F68AEA56ED8C}"/>
              </a:ext>
            </a:extLst>
          </p:cNvPr>
          <p:cNvSpPr>
            <a:spLocks noGrp="1"/>
          </p:cNvSpPr>
          <p:nvPr>
            <p:ph type="ftr" sz="quarter" idx="11"/>
          </p:nvPr>
        </p:nvSpPr>
        <p:spPr>
          <a:xfrm>
            <a:off x="4191000" y="5715001"/>
            <a:ext cx="3860800" cy="365125"/>
          </a:xfrm>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A0CE34D1-7893-49A8-9ED9-6E96A5B42574}"/>
              </a:ext>
            </a:extLst>
          </p:cNvPr>
          <p:cNvSpPr>
            <a:spLocks noGrp="1"/>
          </p:cNvSpPr>
          <p:nvPr>
            <p:ph type="sldNum" sz="quarter" idx="12"/>
          </p:nvPr>
        </p:nvSpPr>
        <p:spPr>
          <a:xfrm>
            <a:off x="8763000" y="5715001"/>
            <a:ext cx="2844800" cy="365125"/>
          </a:xfrm>
        </p:spPr>
        <p:txBody>
          <a:bodyPr/>
          <a:lstStyle>
            <a:lvl1pPr>
              <a:defRPr/>
            </a:lvl1pPr>
          </a:lstStyle>
          <a:p>
            <a:fld id="{AA2ADBA6-ED35-4F92-B6DA-41F3E61BAD2C}" type="slidenum">
              <a:rPr lang="en-GB" altLang="en-US"/>
              <a:pPr/>
              <a:t>‹#›</a:t>
            </a:fld>
            <a:endParaRPr lang="en-GB" altLang="en-US"/>
          </a:p>
        </p:txBody>
      </p:sp>
    </p:spTree>
    <p:extLst>
      <p:ext uri="{BB962C8B-B14F-4D97-AF65-F5344CB8AC3E}">
        <p14:creationId xmlns:p14="http://schemas.microsoft.com/office/powerpoint/2010/main" val="36905941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DC386CB6-0034-4E51-9BB7-BAF15C1609AB}" type="datetimeFigureOut">
              <a:rPr lang="en-GB" smtClean="0"/>
              <a:t>07/06/2024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0A8FF3-8B9F-4B34-94A2-E06D20F9A647}" type="slidenum">
              <a:rPr lang="en-GB" smtClean="0"/>
              <a:t>‹#›</a:t>
            </a:fld>
            <a:endParaRPr lang="en-GB"/>
          </a:p>
        </p:txBody>
      </p:sp>
    </p:spTree>
    <p:extLst>
      <p:ext uri="{BB962C8B-B14F-4D97-AF65-F5344CB8AC3E}">
        <p14:creationId xmlns:p14="http://schemas.microsoft.com/office/powerpoint/2010/main" val="2080835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386CB6-0034-4E51-9BB7-BAF15C1609AB}" type="datetimeFigureOut">
              <a:rPr lang="en-GB" smtClean="0"/>
              <a:t>07/06/2024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0A8FF3-8B9F-4B34-94A2-E06D20F9A647}" type="slidenum">
              <a:rPr lang="en-GB" smtClean="0"/>
              <a:t>‹#›</a:t>
            </a:fld>
            <a:endParaRPr lang="en-GB"/>
          </a:p>
        </p:txBody>
      </p:sp>
    </p:spTree>
    <p:extLst>
      <p:ext uri="{BB962C8B-B14F-4D97-AF65-F5344CB8AC3E}">
        <p14:creationId xmlns:p14="http://schemas.microsoft.com/office/powerpoint/2010/main" val="4243523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386CB6-0034-4E51-9BB7-BAF15C1609AB}" type="datetimeFigureOut">
              <a:rPr lang="en-GB" smtClean="0"/>
              <a:t>07/06/2024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0A8FF3-8B9F-4B34-94A2-E06D20F9A647}" type="slidenum">
              <a:rPr lang="en-GB" smtClean="0"/>
              <a:t>‹#›</a:t>
            </a:fld>
            <a:endParaRPr lang="en-GB"/>
          </a:p>
        </p:txBody>
      </p:sp>
    </p:spTree>
    <p:extLst>
      <p:ext uri="{BB962C8B-B14F-4D97-AF65-F5344CB8AC3E}">
        <p14:creationId xmlns:p14="http://schemas.microsoft.com/office/powerpoint/2010/main" val="19728500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C386CB6-0034-4E51-9BB7-BAF15C1609AB}" type="datetimeFigureOut">
              <a:rPr lang="en-GB" smtClean="0"/>
              <a:t>07/06/2024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0A8FF3-8B9F-4B34-94A2-E06D20F9A647}" type="slidenum">
              <a:rPr lang="en-GB" smtClean="0"/>
              <a:t>‹#›</a:t>
            </a:fld>
            <a:endParaRPr lang="en-GB"/>
          </a:p>
        </p:txBody>
      </p:sp>
    </p:spTree>
    <p:extLst>
      <p:ext uri="{BB962C8B-B14F-4D97-AF65-F5344CB8AC3E}">
        <p14:creationId xmlns:p14="http://schemas.microsoft.com/office/powerpoint/2010/main" val="41477366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C386CB6-0034-4E51-9BB7-BAF15C1609AB}" type="datetimeFigureOut">
              <a:rPr lang="en-GB" smtClean="0"/>
              <a:t>07/06/2024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20A8FF3-8B9F-4B34-94A2-E06D20F9A647}" type="slidenum">
              <a:rPr lang="en-GB" smtClean="0"/>
              <a:t>‹#›</a:t>
            </a:fld>
            <a:endParaRPr lang="en-GB"/>
          </a:p>
        </p:txBody>
      </p:sp>
    </p:spTree>
    <p:extLst>
      <p:ext uri="{BB962C8B-B14F-4D97-AF65-F5344CB8AC3E}">
        <p14:creationId xmlns:p14="http://schemas.microsoft.com/office/powerpoint/2010/main" val="18694578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C386CB6-0034-4E51-9BB7-BAF15C1609AB}" type="datetimeFigureOut">
              <a:rPr lang="en-GB" smtClean="0"/>
              <a:t>07/06/2024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20A8FF3-8B9F-4B34-94A2-E06D20F9A647}" type="slidenum">
              <a:rPr lang="en-GB" smtClean="0"/>
              <a:t>‹#›</a:t>
            </a:fld>
            <a:endParaRPr lang="en-GB"/>
          </a:p>
        </p:txBody>
      </p:sp>
    </p:spTree>
    <p:extLst>
      <p:ext uri="{BB962C8B-B14F-4D97-AF65-F5344CB8AC3E}">
        <p14:creationId xmlns:p14="http://schemas.microsoft.com/office/powerpoint/2010/main" val="1790241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251A264-1360-4CDA-8452-CC10056ECAF8}"/>
              </a:ext>
            </a:extLst>
          </p:cNvPr>
          <p:cNvSpPr>
            <a:spLocks noGrp="1"/>
          </p:cNvSpPr>
          <p:nvPr>
            <p:ph type="dt" sz="half" idx="10"/>
          </p:nvPr>
        </p:nvSpPr>
        <p:spPr/>
        <p:txBody>
          <a:bodyPr/>
          <a:lstStyle>
            <a:lvl1pPr>
              <a:defRPr/>
            </a:lvl1pPr>
          </a:lstStyle>
          <a:p>
            <a:pPr>
              <a:defRPr/>
            </a:pPr>
            <a:fld id="{9437A5EB-5C8C-460F-87EC-B9BE8D44B568}" type="datetimeFigureOut">
              <a:rPr lang="en-US"/>
              <a:pPr>
                <a:defRPr/>
              </a:pPr>
              <a:t>6/7/2024</a:t>
            </a:fld>
            <a:endParaRPr lang="en-GB"/>
          </a:p>
        </p:txBody>
      </p:sp>
      <p:sp>
        <p:nvSpPr>
          <p:cNvPr id="5" name="Footer Placeholder 4">
            <a:extLst>
              <a:ext uri="{FF2B5EF4-FFF2-40B4-BE49-F238E27FC236}">
                <a16:creationId xmlns:a16="http://schemas.microsoft.com/office/drawing/2014/main" id="{23FDB538-F020-4F30-9BFE-D2376AF84A90}"/>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ACEE110D-E4B1-4A4B-ACED-9E3259F5C88A}"/>
              </a:ext>
            </a:extLst>
          </p:cNvPr>
          <p:cNvSpPr>
            <a:spLocks noGrp="1"/>
          </p:cNvSpPr>
          <p:nvPr>
            <p:ph type="sldNum" sz="quarter" idx="12"/>
          </p:nvPr>
        </p:nvSpPr>
        <p:spPr/>
        <p:txBody>
          <a:bodyPr/>
          <a:lstStyle>
            <a:lvl1pPr>
              <a:defRPr/>
            </a:lvl1pPr>
          </a:lstStyle>
          <a:p>
            <a:fld id="{5FA71185-2220-4F49-B236-5435163E99EB}" type="slidenum">
              <a:rPr lang="en-GB" altLang="en-US"/>
              <a:pPr/>
              <a:t>‹#›</a:t>
            </a:fld>
            <a:endParaRPr lang="en-GB" altLang="en-US"/>
          </a:p>
        </p:txBody>
      </p:sp>
    </p:spTree>
    <p:extLst>
      <p:ext uri="{BB962C8B-B14F-4D97-AF65-F5344CB8AC3E}">
        <p14:creationId xmlns:p14="http://schemas.microsoft.com/office/powerpoint/2010/main" val="33950000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386CB6-0034-4E51-9BB7-BAF15C1609AB}" type="datetimeFigureOut">
              <a:rPr lang="en-GB" smtClean="0"/>
              <a:t>07/06/2024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20A8FF3-8B9F-4B34-94A2-E06D20F9A647}" type="slidenum">
              <a:rPr lang="en-GB" smtClean="0"/>
              <a:t>‹#›</a:t>
            </a:fld>
            <a:endParaRPr lang="en-GB"/>
          </a:p>
        </p:txBody>
      </p:sp>
    </p:spTree>
    <p:extLst>
      <p:ext uri="{BB962C8B-B14F-4D97-AF65-F5344CB8AC3E}">
        <p14:creationId xmlns:p14="http://schemas.microsoft.com/office/powerpoint/2010/main" val="26889282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C386CB6-0034-4E51-9BB7-BAF15C1609AB}" type="datetimeFigureOut">
              <a:rPr lang="en-GB" smtClean="0"/>
              <a:t>07/06/2024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0A8FF3-8B9F-4B34-94A2-E06D20F9A647}" type="slidenum">
              <a:rPr lang="en-GB" smtClean="0"/>
              <a:t>‹#›</a:t>
            </a:fld>
            <a:endParaRPr lang="en-GB"/>
          </a:p>
        </p:txBody>
      </p:sp>
    </p:spTree>
    <p:extLst>
      <p:ext uri="{BB962C8B-B14F-4D97-AF65-F5344CB8AC3E}">
        <p14:creationId xmlns:p14="http://schemas.microsoft.com/office/powerpoint/2010/main" val="21827121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C386CB6-0034-4E51-9BB7-BAF15C1609AB}" type="datetimeFigureOut">
              <a:rPr lang="en-GB" smtClean="0"/>
              <a:t>07/06/2024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0A8FF3-8B9F-4B34-94A2-E06D20F9A647}" type="slidenum">
              <a:rPr lang="en-GB" smtClean="0"/>
              <a:t>‹#›</a:t>
            </a:fld>
            <a:endParaRPr lang="en-GB"/>
          </a:p>
        </p:txBody>
      </p:sp>
    </p:spTree>
    <p:extLst>
      <p:ext uri="{BB962C8B-B14F-4D97-AF65-F5344CB8AC3E}">
        <p14:creationId xmlns:p14="http://schemas.microsoft.com/office/powerpoint/2010/main" val="27959795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386CB6-0034-4E51-9BB7-BAF15C1609AB}" type="datetimeFigureOut">
              <a:rPr lang="en-GB" smtClean="0"/>
              <a:t>07/06/2024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0A8FF3-8B9F-4B34-94A2-E06D20F9A647}" type="slidenum">
              <a:rPr lang="en-GB" smtClean="0"/>
              <a:t>‹#›</a:t>
            </a:fld>
            <a:endParaRPr lang="en-GB"/>
          </a:p>
        </p:txBody>
      </p:sp>
    </p:spTree>
    <p:extLst>
      <p:ext uri="{BB962C8B-B14F-4D97-AF65-F5344CB8AC3E}">
        <p14:creationId xmlns:p14="http://schemas.microsoft.com/office/powerpoint/2010/main" val="14338432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386CB6-0034-4E51-9BB7-BAF15C1609AB}" type="datetimeFigureOut">
              <a:rPr lang="en-GB" smtClean="0"/>
              <a:t>07/06/2024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0A8FF3-8B9F-4B34-94A2-E06D20F9A647}" type="slidenum">
              <a:rPr lang="en-GB" smtClean="0"/>
              <a:t>‹#›</a:t>
            </a:fld>
            <a:endParaRPr lang="en-GB"/>
          </a:p>
        </p:txBody>
      </p:sp>
    </p:spTree>
    <p:extLst>
      <p:ext uri="{BB962C8B-B14F-4D97-AF65-F5344CB8AC3E}">
        <p14:creationId xmlns:p14="http://schemas.microsoft.com/office/powerpoint/2010/main" val="3547686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B4131C3-8CA3-4D4C-A623-7D11A3DAFFBC}"/>
              </a:ext>
            </a:extLst>
          </p:cNvPr>
          <p:cNvSpPr>
            <a:spLocks noGrp="1"/>
          </p:cNvSpPr>
          <p:nvPr>
            <p:ph type="dt" sz="half" idx="10"/>
          </p:nvPr>
        </p:nvSpPr>
        <p:spPr/>
        <p:txBody>
          <a:bodyPr/>
          <a:lstStyle>
            <a:lvl1pPr>
              <a:defRPr/>
            </a:lvl1pPr>
          </a:lstStyle>
          <a:p>
            <a:pPr>
              <a:defRPr/>
            </a:pPr>
            <a:fld id="{26054676-711F-4514-B375-AFC5C46E2689}" type="datetimeFigureOut">
              <a:rPr lang="en-US"/>
              <a:pPr>
                <a:defRPr/>
              </a:pPr>
              <a:t>6/7/2024</a:t>
            </a:fld>
            <a:endParaRPr lang="en-GB"/>
          </a:p>
        </p:txBody>
      </p:sp>
      <p:sp>
        <p:nvSpPr>
          <p:cNvPr id="5" name="Footer Placeholder 4">
            <a:extLst>
              <a:ext uri="{FF2B5EF4-FFF2-40B4-BE49-F238E27FC236}">
                <a16:creationId xmlns:a16="http://schemas.microsoft.com/office/drawing/2014/main" id="{BAE283BF-9DE6-4504-A852-54B5E9B72357}"/>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7B14840-0D36-4623-8D36-A5669833C5E4}"/>
              </a:ext>
            </a:extLst>
          </p:cNvPr>
          <p:cNvSpPr>
            <a:spLocks noGrp="1"/>
          </p:cNvSpPr>
          <p:nvPr>
            <p:ph type="sldNum" sz="quarter" idx="12"/>
          </p:nvPr>
        </p:nvSpPr>
        <p:spPr/>
        <p:txBody>
          <a:bodyPr/>
          <a:lstStyle>
            <a:lvl1pPr>
              <a:defRPr/>
            </a:lvl1pPr>
          </a:lstStyle>
          <a:p>
            <a:fld id="{114FEC5C-2B45-4D5B-8E50-2159AF03498D}" type="slidenum">
              <a:rPr lang="en-GB" altLang="en-US"/>
              <a:pPr/>
              <a:t>‹#›</a:t>
            </a:fld>
            <a:endParaRPr lang="en-GB" altLang="en-US"/>
          </a:p>
        </p:txBody>
      </p:sp>
    </p:spTree>
    <p:extLst>
      <p:ext uri="{BB962C8B-B14F-4D97-AF65-F5344CB8AC3E}">
        <p14:creationId xmlns:p14="http://schemas.microsoft.com/office/powerpoint/2010/main" val="2210838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E1F5EF12-CDC2-42D0-AF41-70AB37302374}"/>
              </a:ext>
            </a:extLst>
          </p:cNvPr>
          <p:cNvSpPr>
            <a:spLocks noGrp="1"/>
          </p:cNvSpPr>
          <p:nvPr>
            <p:ph type="dt" sz="half" idx="10"/>
          </p:nvPr>
        </p:nvSpPr>
        <p:spPr/>
        <p:txBody>
          <a:bodyPr/>
          <a:lstStyle>
            <a:lvl1pPr>
              <a:defRPr/>
            </a:lvl1pPr>
          </a:lstStyle>
          <a:p>
            <a:pPr>
              <a:defRPr/>
            </a:pPr>
            <a:fld id="{109DA0DC-0652-47EE-8E08-0C09BC7BF900}" type="datetimeFigureOut">
              <a:rPr lang="en-US"/>
              <a:pPr>
                <a:defRPr/>
              </a:pPr>
              <a:t>6/7/2024</a:t>
            </a:fld>
            <a:endParaRPr lang="en-GB"/>
          </a:p>
        </p:txBody>
      </p:sp>
      <p:sp>
        <p:nvSpPr>
          <p:cNvPr id="6" name="Footer Placeholder 4">
            <a:extLst>
              <a:ext uri="{FF2B5EF4-FFF2-40B4-BE49-F238E27FC236}">
                <a16:creationId xmlns:a16="http://schemas.microsoft.com/office/drawing/2014/main" id="{3B152143-6C48-48DA-A02C-27D450CDE0A9}"/>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5E1284F5-D814-410E-81DF-81E35B2A4253}"/>
              </a:ext>
            </a:extLst>
          </p:cNvPr>
          <p:cNvSpPr>
            <a:spLocks noGrp="1"/>
          </p:cNvSpPr>
          <p:nvPr>
            <p:ph type="sldNum" sz="quarter" idx="12"/>
          </p:nvPr>
        </p:nvSpPr>
        <p:spPr/>
        <p:txBody>
          <a:bodyPr/>
          <a:lstStyle>
            <a:lvl1pPr>
              <a:defRPr/>
            </a:lvl1pPr>
          </a:lstStyle>
          <a:p>
            <a:fld id="{ADB684D9-339C-464D-A7D8-36CEF4521694}" type="slidenum">
              <a:rPr lang="en-GB" altLang="en-US"/>
              <a:pPr/>
              <a:t>‹#›</a:t>
            </a:fld>
            <a:endParaRPr lang="en-GB" altLang="en-US"/>
          </a:p>
        </p:txBody>
      </p:sp>
    </p:spTree>
    <p:extLst>
      <p:ext uri="{BB962C8B-B14F-4D97-AF65-F5344CB8AC3E}">
        <p14:creationId xmlns:p14="http://schemas.microsoft.com/office/powerpoint/2010/main" val="1697013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720D5D84-579D-4A3B-AD17-B495C79EA454}"/>
              </a:ext>
            </a:extLst>
          </p:cNvPr>
          <p:cNvSpPr>
            <a:spLocks noGrp="1"/>
          </p:cNvSpPr>
          <p:nvPr>
            <p:ph type="dt" sz="half" idx="10"/>
          </p:nvPr>
        </p:nvSpPr>
        <p:spPr/>
        <p:txBody>
          <a:bodyPr/>
          <a:lstStyle>
            <a:lvl1pPr>
              <a:defRPr/>
            </a:lvl1pPr>
          </a:lstStyle>
          <a:p>
            <a:pPr>
              <a:defRPr/>
            </a:pPr>
            <a:fld id="{C155839F-3C7E-4796-A0CF-B0FCE8136029}" type="datetimeFigureOut">
              <a:rPr lang="en-US"/>
              <a:pPr>
                <a:defRPr/>
              </a:pPr>
              <a:t>6/7/2024</a:t>
            </a:fld>
            <a:endParaRPr lang="en-GB"/>
          </a:p>
        </p:txBody>
      </p:sp>
      <p:sp>
        <p:nvSpPr>
          <p:cNvPr id="8" name="Footer Placeholder 4">
            <a:extLst>
              <a:ext uri="{FF2B5EF4-FFF2-40B4-BE49-F238E27FC236}">
                <a16:creationId xmlns:a16="http://schemas.microsoft.com/office/drawing/2014/main" id="{FC099591-9544-4378-9768-C52A2ACB8FC6}"/>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B1F68AC0-D628-44BF-B32A-28E8BBFC88B6}"/>
              </a:ext>
            </a:extLst>
          </p:cNvPr>
          <p:cNvSpPr>
            <a:spLocks noGrp="1"/>
          </p:cNvSpPr>
          <p:nvPr>
            <p:ph type="sldNum" sz="quarter" idx="12"/>
          </p:nvPr>
        </p:nvSpPr>
        <p:spPr/>
        <p:txBody>
          <a:bodyPr/>
          <a:lstStyle>
            <a:lvl1pPr>
              <a:defRPr/>
            </a:lvl1pPr>
          </a:lstStyle>
          <a:p>
            <a:fld id="{36E9B96A-0A87-4B4D-912A-DDF9B819317D}" type="slidenum">
              <a:rPr lang="en-GB" altLang="en-US"/>
              <a:pPr/>
              <a:t>‹#›</a:t>
            </a:fld>
            <a:endParaRPr lang="en-GB" altLang="en-US"/>
          </a:p>
        </p:txBody>
      </p:sp>
    </p:spTree>
    <p:extLst>
      <p:ext uri="{BB962C8B-B14F-4D97-AF65-F5344CB8AC3E}">
        <p14:creationId xmlns:p14="http://schemas.microsoft.com/office/powerpoint/2010/main" val="1471393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F56CC743-9236-4F0F-BFC2-545DC53DAE00}"/>
              </a:ext>
            </a:extLst>
          </p:cNvPr>
          <p:cNvSpPr>
            <a:spLocks noGrp="1"/>
          </p:cNvSpPr>
          <p:nvPr>
            <p:ph type="dt" sz="half" idx="10"/>
          </p:nvPr>
        </p:nvSpPr>
        <p:spPr/>
        <p:txBody>
          <a:bodyPr/>
          <a:lstStyle>
            <a:lvl1pPr>
              <a:defRPr/>
            </a:lvl1pPr>
          </a:lstStyle>
          <a:p>
            <a:pPr>
              <a:defRPr/>
            </a:pPr>
            <a:fld id="{5C10C4E4-7FC6-4AC4-9B63-C47F6F331AB8}" type="datetimeFigureOut">
              <a:rPr lang="en-US"/>
              <a:pPr>
                <a:defRPr/>
              </a:pPr>
              <a:t>6/7/2024</a:t>
            </a:fld>
            <a:endParaRPr lang="en-GB"/>
          </a:p>
        </p:txBody>
      </p:sp>
      <p:sp>
        <p:nvSpPr>
          <p:cNvPr id="4" name="Footer Placeholder 4">
            <a:extLst>
              <a:ext uri="{FF2B5EF4-FFF2-40B4-BE49-F238E27FC236}">
                <a16:creationId xmlns:a16="http://schemas.microsoft.com/office/drawing/2014/main" id="{4CEE82BC-FC1E-41CC-A51F-08C6BD9B910F}"/>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85F729AA-5C6C-4642-9CDD-DD0531335989}"/>
              </a:ext>
            </a:extLst>
          </p:cNvPr>
          <p:cNvSpPr>
            <a:spLocks noGrp="1"/>
          </p:cNvSpPr>
          <p:nvPr>
            <p:ph type="sldNum" sz="quarter" idx="12"/>
          </p:nvPr>
        </p:nvSpPr>
        <p:spPr/>
        <p:txBody>
          <a:bodyPr/>
          <a:lstStyle>
            <a:lvl1pPr>
              <a:defRPr/>
            </a:lvl1pPr>
          </a:lstStyle>
          <a:p>
            <a:fld id="{2D50D1F0-351F-4809-9939-4936DDED8157}" type="slidenum">
              <a:rPr lang="en-GB" altLang="en-US"/>
              <a:pPr/>
              <a:t>‹#›</a:t>
            </a:fld>
            <a:endParaRPr lang="en-GB" altLang="en-US"/>
          </a:p>
        </p:txBody>
      </p:sp>
    </p:spTree>
    <p:extLst>
      <p:ext uri="{BB962C8B-B14F-4D97-AF65-F5344CB8AC3E}">
        <p14:creationId xmlns:p14="http://schemas.microsoft.com/office/powerpoint/2010/main" val="2657206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2CD1911-1E6D-4885-9658-EAC77D8D59F7}"/>
              </a:ext>
            </a:extLst>
          </p:cNvPr>
          <p:cNvSpPr>
            <a:spLocks noGrp="1"/>
          </p:cNvSpPr>
          <p:nvPr>
            <p:ph type="dt" sz="half" idx="10"/>
          </p:nvPr>
        </p:nvSpPr>
        <p:spPr/>
        <p:txBody>
          <a:bodyPr/>
          <a:lstStyle>
            <a:lvl1pPr>
              <a:defRPr/>
            </a:lvl1pPr>
          </a:lstStyle>
          <a:p>
            <a:pPr>
              <a:defRPr/>
            </a:pPr>
            <a:fld id="{92429A77-DEEB-4627-8173-EE5390623D21}" type="datetimeFigureOut">
              <a:rPr lang="en-US"/>
              <a:pPr>
                <a:defRPr/>
              </a:pPr>
              <a:t>6/7/2024</a:t>
            </a:fld>
            <a:endParaRPr lang="en-GB"/>
          </a:p>
        </p:txBody>
      </p:sp>
      <p:sp>
        <p:nvSpPr>
          <p:cNvPr id="3" name="Footer Placeholder 4">
            <a:extLst>
              <a:ext uri="{FF2B5EF4-FFF2-40B4-BE49-F238E27FC236}">
                <a16:creationId xmlns:a16="http://schemas.microsoft.com/office/drawing/2014/main" id="{7BC3DAB8-6083-4212-827A-7CB683FC5203}"/>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AFE734A3-464C-46A3-9094-E6A061B5D8AB}"/>
              </a:ext>
            </a:extLst>
          </p:cNvPr>
          <p:cNvSpPr>
            <a:spLocks noGrp="1"/>
          </p:cNvSpPr>
          <p:nvPr>
            <p:ph type="sldNum" sz="quarter" idx="12"/>
          </p:nvPr>
        </p:nvSpPr>
        <p:spPr/>
        <p:txBody>
          <a:bodyPr/>
          <a:lstStyle>
            <a:lvl1pPr>
              <a:defRPr/>
            </a:lvl1pPr>
          </a:lstStyle>
          <a:p>
            <a:fld id="{F7C43A44-452E-45BA-8042-5ABD21A7296A}" type="slidenum">
              <a:rPr lang="en-GB" altLang="en-US"/>
              <a:pPr/>
              <a:t>‹#›</a:t>
            </a:fld>
            <a:endParaRPr lang="en-GB" altLang="en-US"/>
          </a:p>
        </p:txBody>
      </p:sp>
    </p:spTree>
    <p:extLst>
      <p:ext uri="{BB962C8B-B14F-4D97-AF65-F5344CB8AC3E}">
        <p14:creationId xmlns:p14="http://schemas.microsoft.com/office/powerpoint/2010/main" val="1957867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05FF4FC-8164-4097-AB43-80BAC6FEB3CC}"/>
              </a:ext>
            </a:extLst>
          </p:cNvPr>
          <p:cNvSpPr>
            <a:spLocks noGrp="1"/>
          </p:cNvSpPr>
          <p:nvPr>
            <p:ph type="dt" sz="half" idx="10"/>
          </p:nvPr>
        </p:nvSpPr>
        <p:spPr/>
        <p:txBody>
          <a:bodyPr/>
          <a:lstStyle>
            <a:lvl1pPr>
              <a:defRPr/>
            </a:lvl1pPr>
          </a:lstStyle>
          <a:p>
            <a:pPr>
              <a:defRPr/>
            </a:pPr>
            <a:fld id="{DC6BDE1B-53C7-449E-BAAF-DBF196BEA697}" type="datetimeFigureOut">
              <a:rPr lang="en-US"/>
              <a:pPr>
                <a:defRPr/>
              </a:pPr>
              <a:t>6/7/2024</a:t>
            </a:fld>
            <a:endParaRPr lang="en-GB"/>
          </a:p>
        </p:txBody>
      </p:sp>
      <p:sp>
        <p:nvSpPr>
          <p:cNvPr id="6" name="Footer Placeholder 4">
            <a:extLst>
              <a:ext uri="{FF2B5EF4-FFF2-40B4-BE49-F238E27FC236}">
                <a16:creationId xmlns:a16="http://schemas.microsoft.com/office/drawing/2014/main" id="{29BDD07D-88B2-4101-87DE-353C4CE61EC4}"/>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BAC199DE-6F5A-4CC5-B831-49AF6149F1D0}"/>
              </a:ext>
            </a:extLst>
          </p:cNvPr>
          <p:cNvSpPr>
            <a:spLocks noGrp="1"/>
          </p:cNvSpPr>
          <p:nvPr>
            <p:ph type="sldNum" sz="quarter" idx="12"/>
          </p:nvPr>
        </p:nvSpPr>
        <p:spPr/>
        <p:txBody>
          <a:bodyPr/>
          <a:lstStyle>
            <a:lvl1pPr>
              <a:defRPr/>
            </a:lvl1pPr>
          </a:lstStyle>
          <a:p>
            <a:fld id="{DA2D8E0E-AB0E-4178-B338-39A9CED50525}" type="slidenum">
              <a:rPr lang="en-GB" altLang="en-US"/>
              <a:pPr/>
              <a:t>‹#›</a:t>
            </a:fld>
            <a:endParaRPr lang="en-GB" altLang="en-US"/>
          </a:p>
        </p:txBody>
      </p:sp>
    </p:spTree>
    <p:extLst>
      <p:ext uri="{BB962C8B-B14F-4D97-AF65-F5344CB8AC3E}">
        <p14:creationId xmlns:p14="http://schemas.microsoft.com/office/powerpoint/2010/main" val="2589923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8377676-3C94-463A-89EC-A3F2413A9E04}"/>
              </a:ext>
            </a:extLst>
          </p:cNvPr>
          <p:cNvSpPr>
            <a:spLocks noGrp="1"/>
          </p:cNvSpPr>
          <p:nvPr>
            <p:ph type="dt" sz="half" idx="10"/>
          </p:nvPr>
        </p:nvSpPr>
        <p:spPr/>
        <p:txBody>
          <a:bodyPr/>
          <a:lstStyle>
            <a:lvl1pPr>
              <a:defRPr/>
            </a:lvl1pPr>
          </a:lstStyle>
          <a:p>
            <a:pPr>
              <a:defRPr/>
            </a:pPr>
            <a:fld id="{71E75530-CD42-49DE-B376-21335F5124DF}" type="datetimeFigureOut">
              <a:rPr lang="en-US"/>
              <a:pPr>
                <a:defRPr/>
              </a:pPr>
              <a:t>6/7/2024</a:t>
            </a:fld>
            <a:endParaRPr lang="en-GB"/>
          </a:p>
        </p:txBody>
      </p:sp>
      <p:sp>
        <p:nvSpPr>
          <p:cNvPr id="6" name="Footer Placeholder 4">
            <a:extLst>
              <a:ext uri="{FF2B5EF4-FFF2-40B4-BE49-F238E27FC236}">
                <a16:creationId xmlns:a16="http://schemas.microsoft.com/office/drawing/2014/main" id="{D1DA30EE-306A-4ADF-9610-BB1CE7923EF4}"/>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750651D3-B35E-4310-8322-498D87C51E97}"/>
              </a:ext>
            </a:extLst>
          </p:cNvPr>
          <p:cNvSpPr>
            <a:spLocks noGrp="1"/>
          </p:cNvSpPr>
          <p:nvPr>
            <p:ph type="sldNum" sz="quarter" idx="12"/>
          </p:nvPr>
        </p:nvSpPr>
        <p:spPr/>
        <p:txBody>
          <a:bodyPr/>
          <a:lstStyle>
            <a:lvl1pPr>
              <a:defRPr/>
            </a:lvl1pPr>
          </a:lstStyle>
          <a:p>
            <a:fld id="{509CF819-ED4E-45EA-AD29-9B9A4612AF77}" type="slidenum">
              <a:rPr lang="en-GB" altLang="en-US"/>
              <a:pPr/>
              <a:t>‹#›</a:t>
            </a:fld>
            <a:endParaRPr lang="en-GB" altLang="en-US"/>
          </a:p>
        </p:txBody>
      </p:sp>
    </p:spTree>
    <p:extLst>
      <p:ext uri="{BB962C8B-B14F-4D97-AF65-F5344CB8AC3E}">
        <p14:creationId xmlns:p14="http://schemas.microsoft.com/office/powerpoint/2010/main" val="1180416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34EFCEB-01C9-4450-9B2C-1E7F8575038A}"/>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27CF914D-163A-4A0C-9152-FA8FA4F8D6ED}"/>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DF2A601B-B83D-477A-8DC9-1E198279DD1D}"/>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fld id="{C7A68E89-F271-4785-9283-AB63C7F4BB92}" type="datetimeFigureOut">
              <a:rPr lang="en-US"/>
              <a:pPr>
                <a:defRPr/>
              </a:pPr>
              <a:t>6/7/2024</a:t>
            </a:fld>
            <a:endParaRPr lang="en-GB"/>
          </a:p>
        </p:txBody>
      </p:sp>
      <p:sp>
        <p:nvSpPr>
          <p:cNvPr id="5" name="Footer Placeholder 4">
            <a:extLst>
              <a:ext uri="{FF2B5EF4-FFF2-40B4-BE49-F238E27FC236}">
                <a16:creationId xmlns:a16="http://schemas.microsoft.com/office/drawing/2014/main" id="{6A954D7B-0699-40BD-B960-CB1B1C945415}"/>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n-GB"/>
          </a:p>
        </p:txBody>
      </p:sp>
      <p:sp>
        <p:nvSpPr>
          <p:cNvPr id="6" name="Slide Number Placeholder 5">
            <a:extLst>
              <a:ext uri="{FF2B5EF4-FFF2-40B4-BE49-F238E27FC236}">
                <a16:creationId xmlns:a16="http://schemas.microsoft.com/office/drawing/2014/main" id="{DFF5B709-F759-44D8-A6EA-C2994390FF1A}"/>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050E97DC-2A2D-472D-84E3-635E7F400AE5}" type="slidenum">
              <a:rPr lang="en-GB" altLang="en-US"/>
              <a:pPr/>
              <a:t>‹#›</a:t>
            </a:fld>
            <a:endParaRPr lang="en-GB" altLang="en-US"/>
          </a:p>
        </p:txBody>
      </p:sp>
    </p:spTree>
    <p:extLst>
      <p:ext uri="{BB962C8B-B14F-4D97-AF65-F5344CB8AC3E}">
        <p14:creationId xmlns:p14="http://schemas.microsoft.com/office/powerpoint/2010/main" val="74124575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t>6/7/2024</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2768967687"/>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hf sldNum="0" hdr="0" ft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9596F3-D85B-B382-03CE-C4117FF1B018}"/>
              </a:ext>
            </a:extLst>
          </p:cNvPr>
          <p:cNvSpPr>
            <a:spLocks noGrp="1"/>
          </p:cNvSpPr>
          <p:nvPr>
            <p:ph type="title"/>
          </p:nvPr>
        </p:nvSpPr>
        <p:spPr>
          <a:xfrm>
            <a:off x="640080" y="325369"/>
            <a:ext cx="4368602" cy="1956841"/>
          </a:xfrm>
        </p:spPr>
        <p:txBody>
          <a:bodyPr vert="horz" lIns="91440" tIns="45720" rIns="91440" bIns="45720" rtlCol="0" anchor="b">
            <a:normAutofit/>
          </a:bodyPr>
          <a:lstStyle/>
          <a:p>
            <a:pPr defTabSz="914400"/>
            <a:r>
              <a:rPr lang="en-US" sz="3400" b="1" dirty="0"/>
              <a:t>Some guidance on how to quarry from your dissertation to write a publishable output</a:t>
            </a: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9AACE54C-1236-06C2-A5EA-A7C3334B2EAB}"/>
              </a:ext>
            </a:extLst>
          </p:cNvPr>
          <p:cNvSpPr>
            <a:spLocks noGrp="1"/>
          </p:cNvSpPr>
          <p:nvPr>
            <p:ph type="body" sz="half" idx="2"/>
          </p:nvPr>
        </p:nvSpPr>
        <p:spPr>
          <a:xfrm>
            <a:off x="640080" y="2872899"/>
            <a:ext cx="4243589" cy="3320668"/>
          </a:xfrm>
        </p:spPr>
        <p:txBody>
          <a:bodyPr vert="horz" lIns="91440" tIns="45720" rIns="91440" bIns="45720" rtlCol="0">
            <a:normAutofit/>
          </a:bodyPr>
          <a:lstStyle/>
          <a:p>
            <a:pPr defTabSz="914400"/>
            <a:r>
              <a:rPr lang="en-US" sz="2200" dirty="0"/>
              <a:t>Prof Sally Brown</a:t>
            </a:r>
          </a:p>
          <a:p>
            <a:pPr defTabSz="914400"/>
            <a:r>
              <a:rPr lang="en-US" sz="2200" dirty="0"/>
              <a:t>s</a:t>
            </a:r>
            <a:r>
              <a:rPr lang="en-US" sz="2200"/>
              <a:t>ally-brown</a:t>
            </a:r>
            <a:r>
              <a:rPr lang="en-US" sz="2200" dirty="0"/>
              <a:t>.net</a:t>
            </a:r>
          </a:p>
          <a:p>
            <a:pPr indent="-228600" defTabSz="914400">
              <a:buFont typeface="Arial" panose="020B0604020202020204" pitchFamily="34" charset="0"/>
              <a:buChar char="•"/>
            </a:pPr>
            <a:endParaRPr lang="en-US" sz="2200" dirty="0"/>
          </a:p>
        </p:txBody>
      </p:sp>
      <p:sp>
        <p:nvSpPr>
          <p:cNvPr id="5" name="Date Placeholder 4">
            <a:extLst>
              <a:ext uri="{FF2B5EF4-FFF2-40B4-BE49-F238E27FC236}">
                <a16:creationId xmlns:a16="http://schemas.microsoft.com/office/drawing/2014/main" id="{0D59DD49-A5E4-EE39-7125-C4F37276AF70}"/>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defRPr/>
            </a:pPr>
            <a:fld id="{7B2A87C3-1AE2-4478-932C-230287D759DB}" type="datetime1">
              <a:rPr lang="en-US" sz="1200" smtClean="0">
                <a:solidFill>
                  <a:prstClr val="black">
                    <a:tint val="75000"/>
                  </a:prstClr>
                </a:solidFill>
                <a:latin typeface="Calibri" panose="020F0502020204030204"/>
              </a:rPr>
              <a:pPr>
                <a:spcAft>
                  <a:spcPts val="600"/>
                </a:spcAft>
                <a:defRPr/>
              </a:pPr>
              <a:t>6/7/2024</a:t>
            </a:fld>
            <a:endParaRPr lang="en-US" sz="1200">
              <a:solidFill>
                <a:prstClr val="black">
                  <a:tint val="75000"/>
                </a:prstClr>
              </a:solidFill>
              <a:latin typeface="Calibri" panose="020F0502020204030204"/>
            </a:endParaRPr>
          </a:p>
        </p:txBody>
      </p:sp>
      <p:pic>
        <p:nvPicPr>
          <p:cNvPr id="6" name="Content Placeholder 5">
            <a:extLst>
              <a:ext uri="{FF2B5EF4-FFF2-40B4-BE49-F238E27FC236}">
                <a16:creationId xmlns:a16="http://schemas.microsoft.com/office/drawing/2014/main" id="{E7C170AB-6F57-2690-8EC1-646AA920FEF0}"/>
              </a:ext>
            </a:extLst>
          </p:cNvPr>
          <p:cNvPicPr>
            <a:picLocks noGrp="1" noChangeAspect="1"/>
          </p:cNvPicPr>
          <p:nvPr>
            <p:ph idx="1"/>
          </p:nvPr>
        </p:nvPicPr>
        <p:blipFill rotWithShape="1">
          <a:blip r:embed="rId2"/>
          <a:srcRect t="7690" r="1" b="49690"/>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307494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3"/>
          <p:cNvSpPr>
            <a:spLocks noGrp="1"/>
          </p:cNvSpPr>
          <p:nvPr>
            <p:ph type="title"/>
          </p:nvPr>
        </p:nvSpPr>
        <p:spPr>
          <a:xfrm>
            <a:off x="1981200" y="152400"/>
            <a:ext cx="7543800" cy="5334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fontScale="90000"/>
          </a:bodyPr>
          <a:lstStyle/>
          <a:p>
            <a:pPr eaLnBrk="0" hangingPunct="0"/>
            <a:r>
              <a:rPr lang="en-GB" altLang="en-US" sz="3200" dirty="0"/>
              <a:t>6. </a:t>
            </a:r>
            <a:r>
              <a:rPr lang="en-GB" altLang="en-US" sz="3200" b="1" dirty="0"/>
              <a:t>Using your dissertation as a basis for publication</a:t>
            </a:r>
          </a:p>
        </p:txBody>
      </p:sp>
      <p:graphicFrame>
        <p:nvGraphicFramePr>
          <p:cNvPr id="6" name="Table 5"/>
          <p:cNvGraphicFramePr>
            <a:graphicFrameLocks noGrp="1"/>
          </p:cNvGraphicFramePr>
          <p:nvPr/>
        </p:nvGraphicFramePr>
        <p:xfrm>
          <a:off x="1828800" y="609600"/>
          <a:ext cx="8686800" cy="6288088"/>
        </p:xfrm>
        <a:graphic>
          <a:graphicData uri="http://schemas.openxmlformats.org/drawingml/2006/table">
            <a:tbl>
              <a:tblPr>
                <a:tableStyleId>{616DA210-FB5B-4158-B5E0-FEB733F419BA}</a:tableStyleId>
              </a:tblPr>
              <a:tblGrid>
                <a:gridCol w="4572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gridCol w="4267200">
                  <a:extLst>
                    <a:ext uri="{9D8B030D-6E8A-4147-A177-3AD203B41FA5}">
                      <a16:colId xmlns:a16="http://schemas.microsoft.com/office/drawing/2014/main" val="20002"/>
                    </a:ext>
                  </a:extLst>
                </a:gridCol>
              </a:tblGrid>
              <a:tr h="431492">
                <a:tc>
                  <a:txBody>
                    <a:bodyPr/>
                    <a:lstStyle/>
                    <a:p>
                      <a:endParaRPr lang="en-GB" sz="1800" b="1" dirty="0"/>
                    </a:p>
                  </a:txBody>
                  <a:tcPr marT="45723" marB="45723"/>
                </a:tc>
                <a:tc>
                  <a:txBody>
                    <a:bodyPr/>
                    <a:lstStyle/>
                    <a:p>
                      <a:r>
                        <a:rPr lang="en-GB" sz="1800" b="1" dirty="0"/>
                        <a:t>Do:</a:t>
                      </a:r>
                    </a:p>
                  </a:txBody>
                  <a:tcPr marT="45723" marB="45723"/>
                </a:tc>
                <a:tc>
                  <a:txBody>
                    <a:bodyPr/>
                    <a:lstStyle/>
                    <a:p>
                      <a:r>
                        <a:rPr lang="en-GB" sz="1800" b="1" dirty="0"/>
                        <a:t>Do not:</a:t>
                      </a:r>
                    </a:p>
                  </a:txBody>
                  <a:tcPr marT="45723" marB="45723"/>
                </a:tc>
                <a:extLst>
                  <a:ext uri="{0D108BD9-81ED-4DB2-BD59-A6C34878D82A}">
                    <a16:rowId xmlns:a16="http://schemas.microsoft.com/office/drawing/2014/main" val="10000"/>
                  </a:ext>
                </a:extLst>
              </a:tr>
              <a:tr h="1778437">
                <a:tc>
                  <a:txBody>
                    <a:bodyPr/>
                    <a:lstStyle/>
                    <a:p>
                      <a:r>
                        <a:rPr lang="en-GB" sz="1800" b="1" dirty="0"/>
                        <a:t>1</a:t>
                      </a:r>
                    </a:p>
                  </a:txBody>
                  <a:tcPr marT="45723" marB="45723"/>
                </a:tc>
                <a:tc>
                  <a:txBody>
                    <a:bodyPr/>
                    <a:lstStyle/>
                    <a:p>
                      <a:r>
                        <a:rPr lang="en-GB" sz="1800" b="1" kern="1200" dirty="0">
                          <a:solidFill>
                            <a:schemeClr val="tx1"/>
                          </a:solidFill>
                          <a:latin typeface="+mn-lt"/>
                          <a:ea typeface="+mn-ea"/>
                          <a:cs typeface="+mn-cs"/>
                        </a:rPr>
                        <a:t>Review your thesis looking for publication potential as fast as possible after the assessment so the ideas remain current and you don’t have extra work to do updating references and so on.</a:t>
                      </a:r>
                      <a:endParaRPr lang="en-GB" sz="1800" b="1" dirty="0"/>
                    </a:p>
                  </a:txBody>
                  <a:tcPr marT="45723" marB="45723"/>
                </a:tc>
                <a:tc>
                  <a:txBody>
                    <a:bodyPr/>
                    <a:lstStyle/>
                    <a:p>
                      <a:r>
                        <a:rPr lang="en-GB" sz="1800" b="1" kern="1200" dirty="0">
                          <a:solidFill>
                            <a:schemeClr val="tx1"/>
                          </a:solidFill>
                          <a:latin typeface="+mn-lt"/>
                          <a:ea typeface="+mn-ea"/>
                          <a:cs typeface="+mn-cs"/>
                        </a:rPr>
                        <a:t>Give up hope if you’ve done nothing for years: it’s possible to revive elements of an old thesis and still find things worth saying.</a:t>
                      </a:r>
                      <a:endParaRPr lang="en-GB" sz="1800" b="1" dirty="0"/>
                    </a:p>
                  </a:txBody>
                  <a:tcPr marT="45723" marB="45723"/>
                </a:tc>
                <a:extLst>
                  <a:ext uri="{0D108BD9-81ED-4DB2-BD59-A6C34878D82A}">
                    <a16:rowId xmlns:a16="http://schemas.microsoft.com/office/drawing/2014/main" val="10001"/>
                  </a:ext>
                </a:extLst>
              </a:tr>
              <a:tr h="2340698">
                <a:tc>
                  <a:txBody>
                    <a:bodyPr/>
                    <a:lstStyle/>
                    <a:p>
                      <a:r>
                        <a:rPr lang="en-GB" sz="1800" b="1" dirty="0"/>
                        <a:t>2</a:t>
                      </a:r>
                    </a:p>
                  </a:txBody>
                  <a:tcPr marT="45723" marB="45723"/>
                </a:tc>
                <a:tc>
                  <a:txBody>
                    <a:bodyPr/>
                    <a:lstStyle/>
                    <a:p>
                      <a:r>
                        <a:rPr lang="en-GB" sz="1800" b="1" kern="1200" dirty="0">
                          <a:solidFill>
                            <a:schemeClr val="tx1"/>
                          </a:solidFill>
                          <a:latin typeface="+mn-lt"/>
                          <a:ea typeface="+mn-ea"/>
                          <a:cs typeface="+mn-cs"/>
                        </a:rPr>
                        <a:t>Look for discrete / freestanding elements of your thesis that might well be readily turned into a quick publication, for example, re-versioning the literature review as an article for a journal that says in its guidelines that it publishes literature reviews.</a:t>
                      </a:r>
                      <a:endParaRPr lang="en-GB" sz="1800" b="1" dirty="0"/>
                    </a:p>
                  </a:txBody>
                  <a:tcPr marT="45723" marB="45723"/>
                </a:tc>
                <a:tc>
                  <a:txBody>
                    <a:bodyPr/>
                    <a:lstStyle/>
                    <a:p>
                      <a:r>
                        <a:rPr lang="en-GB" sz="1800" b="1" kern="1200" dirty="0">
                          <a:solidFill>
                            <a:schemeClr val="tx1"/>
                          </a:solidFill>
                          <a:latin typeface="+mn-lt"/>
                          <a:ea typeface="+mn-ea"/>
                          <a:cs typeface="+mn-cs"/>
                        </a:rPr>
                        <a:t>Post off your whole thesis to a publisher with a note saying ‘my supervisor / examiner said this is publishable as a book, so please will you publish it?’</a:t>
                      </a:r>
                      <a:endParaRPr lang="en-GB" sz="1800" b="1" dirty="0"/>
                    </a:p>
                  </a:txBody>
                  <a:tcPr marT="45723" marB="45723"/>
                </a:tc>
                <a:extLst>
                  <a:ext uri="{0D108BD9-81ED-4DB2-BD59-A6C34878D82A}">
                    <a16:rowId xmlns:a16="http://schemas.microsoft.com/office/drawing/2014/main" val="10002"/>
                  </a:ext>
                </a:extLst>
              </a:tr>
              <a:tr h="1737461">
                <a:tc>
                  <a:txBody>
                    <a:bodyPr/>
                    <a:lstStyle/>
                    <a:p>
                      <a:r>
                        <a:rPr lang="en-GB" sz="1800" b="1" dirty="0"/>
                        <a:t>3</a:t>
                      </a:r>
                    </a:p>
                  </a:txBody>
                  <a:tcPr marT="45723" marB="45723"/>
                </a:tc>
                <a:tc>
                  <a:txBody>
                    <a:bodyPr/>
                    <a:lstStyle/>
                    <a:p>
                      <a:r>
                        <a:rPr lang="en-GB" sz="1800" b="1" kern="1200" dirty="0">
                          <a:solidFill>
                            <a:schemeClr val="tx1"/>
                          </a:solidFill>
                          <a:latin typeface="+mn-lt"/>
                          <a:ea typeface="+mn-ea"/>
                          <a:cs typeface="+mn-cs"/>
                        </a:rPr>
                        <a:t>Look for the really original ideas within your work, and see if you can write an opinion piece for a journal conveying your key thoughts.</a:t>
                      </a:r>
                      <a:endParaRPr lang="en-GB" sz="1800" b="1" dirty="0"/>
                    </a:p>
                  </a:txBody>
                  <a:tcPr marT="45723" marB="45723"/>
                </a:tc>
                <a:tc>
                  <a:txBody>
                    <a:bodyPr/>
                    <a:lstStyle/>
                    <a:p>
                      <a:r>
                        <a:rPr lang="en-GB" sz="1800" b="1" kern="1200" dirty="0">
                          <a:solidFill>
                            <a:schemeClr val="tx1"/>
                          </a:solidFill>
                          <a:latin typeface="+mn-lt"/>
                          <a:ea typeface="+mn-ea"/>
                          <a:cs typeface="+mn-cs"/>
                        </a:rPr>
                        <a:t>Expect the text to simply be capable of being ‘boiler-plated’ into a journal article; you are likely to need to revise style, tone and register to make it fit the author guidelines for a journal.</a:t>
                      </a:r>
                      <a:endParaRPr lang="en-GB" sz="1800" b="1" dirty="0"/>
                    </a:p>
                  </a:txBody>
                  <a:tcPr marT="45723" marB="45723"/>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22713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1981200" y="152400"/>
            <a:ext cx="7543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eaLnBrk="0" hangingPunct="0">
              <a:defRPr sz="3200" b="1">
                <a:solidFill>
                  <a:schemeClr val="tx2"/>
                </a:solidFill>
                <a:latin typeface="+mj-lt"/>
                <a:ea typeface="+mj-ea"/>
                <a:cs typeface="+mj-cs"/>
              </a:defRPr>
            </a:lvl1pPr>
            <a:lvl2pPr algn="l" eaLnBrk="0" hangingPunct="0">
              <a:defRPr sz="3900" b="1">
                <a:solidFill>
                  <a:schemeClr val="tx2"/>
                </a:solidFill>
                <a:latin typeface="Arial" charset="0"/>
              </a:defRPr>
            </a:lvl2pPr>
            <a:lvl3pPr algn="l" eaLnBrk="0" hangingPunct="0">
              <a:defRPr sz="3900" b="1">
                <a:solidFill>
                  <a:schemeClr val="tx2"/>
                </a:solidFill>
                <a:latin typeface="Arial" charset="0"/>
              </a:defRPr>
            </a:lvl3pPr>
            <a:lvl4pPr algn="l" eaLnBrk="0" hangingPunct="0">
              <a:defRPr sz="3900" b="1">
                <a:solidFill>
                  <a:schemeClr val="tx2"/>
                </a:solidFill>
                <a:latin typeface="Arial" charset="0"/>
              </a:defRPr>
            </a:lvl4pPr>
            <a:lvl5pPr algn="l" eaLnBrk="0" hangingPunct="0">
              <a:defRPr sz="3900" b="1">
                <a:solidFill>
                  <a:schemeClr val="tx2"/>
                </a:solidFill>
                <a:latin typeface="Arial" charset="0"/>
              </a:defRPr>
            </a:lvl5pPr>
            <a:lvl6pPr marL="457200" fontAlgn="base">
              <a:spcBef>
                <a:spcPct val="0"/>
              </a:spcBef>
              <a:spcAft>
                <a:spcPct val="0"/>
              </a:spcAft>
              <a:defRPr sz="3900" b="1">
                <a:solidFill>
                  <a:schemeClr val="tx2"/>
                </a:solidFill>
                <a:latin typeface="Arial" charset="0"/>
              </a:defRPr>
            </a:lvl6pPr>
            <a:lvl7pPr marL="914400" fontAlgn="base">
              <a:spcBef>
                <a:spcPct val="0"/>
              </a:spcBef>
              <a:spcAft>
                <a:spcPct val="0"/>
              </a:spcAft>
              <a:defRPr sz="3900" b="1">
                <a:solidFill>
                  <a:schemeClr val="tx2"/>
                </a:solidFill>
                <a:latin typeface="Arial" charset="0"/>
              </a:defRPr>
            </a:lvl7pPr>
            <a:lvl8pPr marL="1371600" fontAlgn="base">
              <a:spcBef>
                <a:spcPct val="0"/>
              </a:spcBef>
              <a:spcAft>
                <a:spcPct val="0"/>
              </a:spcAft>
              <a:defRPr sz="3900" b="1">
                <a:solidFill>
                  <a:schemeClr val="tx2"/>
                </a:solidFill>
                <a:latin typeface="Arial" charset="0"/>
              </a:defRPr>
            </a:lvl8pPr>
            <a:lvl9pPr marL="1828800" fontAlgn="base">
              <a:spcBef>
                <a:spcPct val="0"/>
              </a:spcBef>
              <a:spcAft>
                <a:spcPct val="0"/>
              </a:spcAft>
              <a:defRPr sz="3900" b="1">
                <a:solidFill>
                  <a:schemeClr val="tx2"/>
                </a:solidFill>
                <a:latin typeface="Arial" charset="0"/>
              </a:defRPr>
            </a:lvl9pPr>
          </a:lstStyle>
          <a:p>
            <a:r>
              <a:rPr lang="en-GB" dirty="0"/>
              <a:t>From dissertation to publication</a:t>
            </a:r>
          </a:p>
        </p:txBody>
      </p:sp>
      <p:graphicFrame>
        <p:nvGraphicFramePr>
          <p:cNvPr id="5" name="Table 4"/>
          <p:cNvGraphicFramePr>
            <a:graphicFrameLocks noGrp="1"/>
          </p:cNvGraphicFramePr>
          <p:nvPr/>
        </p:nvGraphicFramePr>
        <p:xfrm>
          <a:off x="1828800" y="609601"/>
          <a:ext cx="8686800" cy="5902325"/>
        </p:xfrm>
        <a:graphic>
          <a:graphicData uri="http://schemas.openxmlformats.org/drawingml/2006/table">
            <a:tbl>
              <a:tblPr>
                <a:tableStyleId>{616DA210-FB5B-4158-B5E0-FEB733F419BA}</a:tableStyleId>
              </a:tblPr>
              <a:tblGrid>
                <a:gridCol w="457200">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gridCol w="3886200">
                  <a:extLst>
                    <a:ext uri="{9D8B030D-6E8A-4147-A177-3AD203B41FA5}">
                      <a16:colId xmlns:a16="http://schemas.microsoft.com/office/drawing/2014/main" val="20002"/>
                    </a:ext>
                  </a:extLst>
                </a:gridCol>
              </a:tblGrid>
              <a:tr h="431445">
                <a:tc>
                  <a:txBody>
                    <a:bodyPr/>
                    <a:lstStyle/>
                    <a:p>
                      <a:endParaRPr lang="en-GB" sz="1800" b="1" dirty="0"/>
                    </a:p>
                  </a:txBody>
                  <a:tcPr marT="45718" marB="45718"/>
                </a:tc>
                <a:tc>
                  <a:txBody>
                    <a:bodyPr/>
                    <a:lstStyle/>
                    <a:p>
                      <a:r>
                        <a:rPr lang="en-GB" sz="1800" b="1" dirty="0"/>
                        <a:t>Do:</a:t>
                      </a:r>
                    </a:p>
                  </a:txBody>
                  <a:tcPr marT="45718" marB="45718"/>
                </a:tc>
                <a:tc>
                  <a:txBody>
                    <a:bodyPr/>
                    <a:lstStyle/>
                    <a:p>
                      <a:r>
                        <a:rPr lang="en-GB" sz="1800" b="1" dirty="0"/>
                        <a:t>Do not:</a:t>
                      </a:r>
                    </a:p>
                  </a:txBody>
                  <a:tcPr marT="45718" marB="45718"/>
                </a:tc>
                <a:extLst>
                  <a:ext uri="{0D108BD9-81ED-4DB2-BD59-A6C34878D82A}">
                    <a16:rowId xmlns:a16="http://schemas.microsoft.com/office/drawing/2014/main" val="10000"/>
                  </a:ext>
                </a:extLst>
              </a:tr>
              <a:tr h="1462965">
                <a:tc>
                  <a:txBody>
                    <a:bodyPr/>
                    <a:lstStyle/>
                    <a:p>
                      <a:r>
                        <a:rPr lang="en-GB" sz="1800" b="1" dirty="0"/>
                        <a:t>4</a:t>
                      </a:r>
                    </a:p>
                  </a:txBody>
                  <a:tcPr marT="45718" marB="45718"/>
                </a:tc>
                <a:tc>
                  <a:txBody>
                    <a:bodyPr/>
                    <a:lstStyle/>
                    <a:p>
                      <a:r>
                        <a:rPr lang="en-GB" sz="1800" b="1" kern="1200" dirty="0">
                          <a:solidFill>
                            <a:schemeClr val="tx1"/>
                          </a:solidFill>
                          <a:latin typeface="+mn-lt"/>
                          <a:ea typeface="+mn-ea"/>
                          <a:cs typeface="+mn-cs"/>
                        </a:rPr>
                        <a:t>Try to get several articles out of your thesis (particularly doctoral ones). </a:t>
                      </a:r>
                      <a:endParaRPr lang="en-GB" sz="1800" b="1" dirty="0"/>
                    </a:p>
                  </a:txBody>
                  <a:tcPr marT="45718" marB="45718"/>
                </a:tc>
                <a:tc>
                  <a:txBody>
                    <a:bodyPr/>
                    <a:lstStyle/>
                    <a:p>
                      <a:r>
                        <a:rPr lang="en-GB" sz="1800" b="1" kern="1200" dirty="0">
                          <a:solidFill>
                            <a:schemeClr val="tx1"/>
                          </a:solidFill>
                          <a:latin typeface="+mn-lt"/>
                          <a:ea typeface="+mn-ea"/>
                          <a:cs typeface="+mn-cs"/>
                        </a:rPr>
                        <a:t>So thinly ‘salami slice’ your data that you are sending off a number of rather thin articles; one or two chunky one are likely to be better received.</a:t>
                      </a:r>
                      <a:endParaRPr lang="en-GB" sz="1800" b="1" dirty="0"/>
                    </a:p>
                  </a:txBody>
                  <a:tcPr marT="45718" marB="45718"/>
                </a:tc>
                <a:extLst>
                  <a:ext uri="{0D108BD9-81ED-4DB2-BD59-A6C34878D82A}">
                    <a16:rowId xmlns:a16="http://schemas.microsoft.com/office/drawing/2014/main" val="10001"/>
                  </a:ext>
                </a:extLst>
              </a:tr>
              <a:tr h="1447726">
                <a:tc>
                  <a:txBody>
                    <a:bodyPr/>
                    <a:lstStyle/>
                    <a:p>
                      <a:r>
                        <a:rPr lang="en-GB" sz="1800" b="1" dirty="0"/>
                        <a:t>5</a:t>
                      </a:r>
                    </a:p>
                  </a:txBody>
                  <a:tcPr marT="45718" marB="45718"/>
                </a:tc>
                <a:tc>
                  <a:txBody>
                    <a:bodyPr/>
                    <a:lstStyle/>
                    <a:p>
                      <a:r>
                        <a:rPr lang="en-GB" sz="1800" b="1" kern="1200" dirty="0">
                          <a:solidFill>
                            <a:schemeClr val="tx1"/>
                          </a:solidFill>
                          <a:latin typeface="+mn-lt"/>
                          <a:ea typeface="+mn-ea"/>
                          <a:cs typeface="+mn-cs"/>
                        </a:rPr>
                        <a:t>Ask your supervisor for her/his thoughts on what elements of the thesis are the ones that are likely to most lend themselves to publication.</a:t>
                      </a:r>
                      <a:endParaRPr lang="en-GB" sz="1800" b="1" dirty="0"/>
                    </a:p>
                  </a:txBody>
                  <a:tcPr marT="45718" marB="45718"/>
                </a:tc>
                <a:tc>
                  <a:txBody>
                    <a:bodyPr/>
                    <a:lstStyle/>
                    <a:p>
                      <a:r>
                        <a:rPr lang="en-GB" sz="1800" b="1" kern="1200" dirty="0">
                          <a:solidFill>
                            <a:schemeClr val="tx1"/>
                          </a:solidFill>
                          <a:latin typeface="+mn-lt"/>
                          <a:ea typeface="+mn-ea"/>
                          <a:cs typeface="+mn-cs"/>
                        </a:rPr>
                        <a:t>Don’t over-rely on other’s opinions, you’ve worked on this topic for ages so trust your own judgments.</a:t>
                      </a:r>
                      <a:endParaRPr lang="en-GB" sz="1800" b="1" dirty="0"/>
                    </a:p>
                  </a:txBody>
                  <a:tcPr marT="45718" marB="45718"/>
                </a:tc>
                <a:extLst>
                  <a:ext uri="{0D108BD9-81ED-4DB2-BD59-A6C34878D82A}">
                    <a16:rowId xmlns:a16="http://schemas.microsoft.com/office/drawing/2014/main" val="10002"/>
                  </a:ext>
                </a:extLst>
              </a:tr>
              <a:tr h="2560189">
                <a:tc>
                  <a:txBody>
                    <a:bodyPr/>
                    <a:lstStyle/>
                    <a:p>
                      <a:r>
                        <a:rPr lang="en-GB" sz="1800" b="1" dirty="0"/>
                        <a:t>6</a:t>
                      </a:r>
                    </a:p>
                  </a:txBody>
                  <a:tcPr marT="45718" marB="45718"/>
                </a:tc>
                <a:tc>
                  <a:txBody>
                    <a:bodyPr/>
                    <a:lstStyle/>
                    <a:p>
                      <a:r>
                        <a:rPr lang="en-GB" sz="1800" b="1" kern="1200" dirty="0">
                          <a:solidFill>
                            <a:schemeClr val="tx1"/>
                          </a:solidFill>
                          <a:latin typeface="+mn-lt"/>
                          <a:ea typeface="+mn-ea"/>
                          <a:cs typeface="+mn-cs"/>
                        </a:rPr>
                        <a:t>Think through the range of publication options: a book, journal articles, articles for less formal publications like trade journals, newspaper / magazine articles. Think through what your key aims are in relation to publication and work out a plan of what is likely to give you most value in terms of output.</a:t>
                      </a:r>
                      <a:endParaRPr lang="en-GB" sz="1800" b="1" dirty="0"/>
                    </a:p>
                  </a:txBody>
                  <a:tcPr marT="45718" marB="45718"/>
                </a:tc>
                <a:tc>
                  <a:txBody>
                    <a:bodyPr/>
                    <a:lstStyle/>
                    <a:p>
                      <a:r>
                        <a:rPr lang="en-GB" sz="1800" b="1" kern="1200" dirty="0">
                          <a:solidFill>
                            <a:schemeClr val="tx1"/>
                          </a:solidFill>
                          <a:latin typeface="+mn-lt"/>
                          <a:ea typeface="+mn-ea"/>
                          <a:cs typeface="+mn-cs"/>
                        </a:rPr>
                        <a:t>Be afraid to look at ways of using your thesis data set in diverse ways for different audiences ranging from formal to informal: you can say the same thing more than once to different people. Look for different kinds of journal to publish your ideas.</a:t>
                      </a:r>
                      <a:endParaRPr lang="en-GB" sz="1800" b="1" dirty="0"/>
                    </a:p>
                  </a:txBody>
                  <a:tcPr marT="45718" marB="45718"/>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859455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1981200" y="152400"/>
            <a:ext cx="7543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eaLnBrk="0" hangingPunct="0">
              <a:defRPr sz="3200" b="1">
                <a:solidFill>
                  <a:schemeClr val="tx2"/>
                </a:solidFill>
                <a:latin typeface="+mj-lt"/>
                <a:ea typeface="+mj-ea"/>
                <a:cs typeface="+mj-cs"/>
              </a:defRPr>
            </a:lvl1pPr>
            <a:lvl2pPr algn="l" eaLnBrk="0" hangingPunct="0">
              <a:defRPr sz="3900" b="1">
                <a:solidFill>
                  <a:schemeClr val="tx2"/>
                </a:solidFill>
                <a:latin typeface="Arial" charset="0"/>
              </a:defRPr>
            </a:lvl2pPr>
            <a:lvl3pPr algn="l" eaLnBrk="0" hangingPunct="0">
              <a:defRPr sz="3900" b="1">
                <a:solidFill>
                  <a:schemeClr val="tx2"/>
                </a:solidFill>
                <a:latin typeface="Arial" charset="0"/>
              </a:defRPr>
            </a:lvl3pPr>
            <a:lvl4pPr algn="l" eaLnBrk="0" hangingPunct="0">
              <a:defRPr sz="3900" b="1">
                <a:solidFill>
                  <a:schemeClr val="tx2"/>
                </a:solidFill>
                <a:latin typeface="Arial" charset="0"/>
              </a:defRPr>
            </a:lvl4pPr>
            <a:lvl5pPr algn="l" eaLnBrk="0" hangingPunct="0">
              <a:defRPr sz="3900" b="1">
                <a:solidFill>
                  <a:schemeClr val="tx2"/>
                </a:solidFill>
                <a:latin typeface="Arial" charset="0"/>
              </a:defRPr>
            </a:lvl5pPr>
            <a:lvl6pPr marL="457200" fontAlgn="base">
              <a:spcBef>
                <a:spcPct val="0"/>
              </a:spcBef>
              <a:spcAft>
                <a:spcPct val="0"/>
              </a:spcAft>
              <a:defRPr sz="3900" b="1">
                <a:solidFill>
                  <a:schemeClr val="tx2"/>
                </a:solidFill>
                <a:latin typeface="Arial" charset="0"/>
              </a:defRPr>
            </a:lvl6pPr>
            <a:lvl7pPr marL="914400" fontAlgn="base">
              <a:spcBef>
                <a:spcPct val="0"/>
              </a:spcBef>
              <a:spcAft>
                <a:spcPct val="0"/>
              </a:spcAft>
              <a:defRPr sz="3900" b="1">
                <a:solidFill>
                  <a:schemeClr val="tx2"/>
                </a:solidFill>
                <a:latin typeface="Arial" charset="0"/>
              </a:defRPr>
            </a:lvl7pPr>
            <a:lvl8pPr marL="1371600" fontAlgn="base">
              <a:spcBef>
                <a:spcPct val="0"/>
              </a:spcBef>
              <a:spcAft>
                <a:spcPct val="0"/>
              </a:spcAft>
              <a:defRPr sz="3900" b="1">
                <a:solidFill>
                  <a:schemeClr val="tx2"/>
                </a:solidFill>
                <a:latin typeface="Arial" charset="0"/>
              </a:defRPr>
            </a:lvl8pPr>
            <a:lvl9pPr marL="1828800" fontAlgn="base">
              <a:spcBef>
                <a:spcPct val="0"/>
              </a:spcBef>
              <a:spcAft>
                <a:spcPct val="0"/>
              </a:spcAft>
              <a:defRPr sz="3900" b="1">
                <a:solidFill>
                  <a:schemeClr val="tx2"/>
                </a:solidFill>
                <a:latin typeface="Arial" charset="0"/>
              </a:defRPr>
            </a:lvl9pPr>
          </a:lstStyle>
          <a:p>
            <a:r>
              <a:rPr lang="en-GB" dirty="0"/>
              <a:t>From dissertation to publication</a:t>
            </a:r>
          </a:p>
        </p:txBody>
      </p:sp>
      <p:graphicFrame>
        <p:nvGraphicFramePr>
          <p:cNvPr id="6" name="Table 5"/>
          <p:cNvGraphicFramePr>
            <a:graphicFrameLocks noGrp="1"/>
          </p:cNvGraphicFramePr>
          <p:nvPr/>
        </p:nvGraphicFramePr>
        <p:xfrm>
          <a:off x="1828800" y="609601"/>
          <a:ext cx="8686800" cy="5718175"/>
        </p:xfrm>
        <a:graphic>
          <a:graphicData uri="http://schemas.openxmlformats.org/drawingml/2006/table">
            <a:tbl>
              <a:tblPr>
                <a:tableStyleId>{616DA210-FB5B-4158-B5E0-FEB733F419BA}</a:tableStyleId>
              </a:tblPr>
              <a:tblGrid>
                <a:gridCol w="457200">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gridCol w="3886200">
                  <a:extLst>
                    <a:ext uri="{9D8B030D-6E8A-4147-A177-3AD203B41FA5}">
                      <a16:colId xmlns:a16="http://schemas.microsoft.com/office/drawing/2014/main" val="20002"/>
                    </a:ext>
                  </a:extLst>
                </a:gridCol>
              </a:tblGrid>
              <a:tr h="431514">
                <a:tc>
                  <a:txBody>
                    <a:bodyPr/>
                    <a:lstStyle/>
                    <a:p>
                      <a:endParaRPr lang="en-GB" sz="1800" b="1" dirty="0"/>
                    </a:p>
                  </a:txBody>
                  <a:tcPr marT="45725" marB="45725"/>
                </a:tc>
                <a:tc>
                  <a:txBody>
                    <a:bodyPr/>
                    <a:lstStyle/>
                    <a:p>
                      <a:r>
                        <a:rPr lang="en-GB" sz="1800" b="1" dirty="0"/>
                        <a:t>Do:</a:t>
                      </a:r>
                    </a:p>
                  </a:txBody>
                  <a:tcPr marT="45725" marB="45725"/>
                </a:tc>
                <a:tc>
                  <a:txBody>
                    <a:bodyPr/>
                    <a:lstStyle/>
                    <a:p>
                      <a:r>
                        <a:rPr lang="en-GB" sz="1800" b="1" dirty="0"/>
                        <a:t>Do not:</a:t>
                      </a:r>
                    </a:p>
                  </a:txBody>
                  <a:tcPr marT="45725" marB="45725"/>
                </a:tc>
                <a:extLst>
                  <a:ext uri="{0D108BD9-81ED-4DB2-BD59-A6C34878D82A}">
                    <a16:rowId xmlns:a16="http://schemas.microsoft.com/office/drawing/2014/main" val="10000"/>
                  </a:ext>
                </a:extLst>
              </a:tr>
              <a:tr h="2011899">
                <a:tc>
                  <a:txBody>
                    <a:bodyPr/>
                    <a:lstStyle/>
                    <a:p>
                      <a:r>
                        <a:rPr lang="en-GB" sz="1800" b="1" dirty="0"/>
                        <a:t>7</a:t>
                      </a:r>
                    </a:p>
                  </a:txBody>
                  <a:tcPr marT="45725" marB="45725"/>
                </a:tc>
                <a:tc>
                  <a:txBody>
                    <a:bodyPr/>
                    <a:lstStyle/>
                    <a:p>
                      <a:r>
                        <a:rPr lang="en-GB" sz="1800" b="1" kern="1200" dirty="0">
                          <a:solidFill>
                            <a:schemeClr val="tx1"/>
                          </a:solidFill>
                          <a:latin typeface="+mn-lt"/>
                          <a:ea typeface="+mn-ea"/>
                          <a:cs typeface="+mn-cs"/>
                        </a:rPr>
                        <a:t>Consider the different kinds of articles you could write: overviews, opinion pieces, literature reviews, scientific accounts etc., and select the approaches that fir your work best.</a:t>
                      </a:r>
                      <a:endParaRPr lang="en-GB" sz="1800" b="1" dirty="0"/>
                    </a:p>
                  </a:txBody>
                  <a:tcPr marT="45725" marB="45725"/>
                </a:tc>
                <a:tc>
                  <a:txBody>
                    <a:bodyPr/>
                    <a:lstStyle/>
                    <a:p>
                      <a:r>
                        <a:rPr lang="en-GB" sz="1800" b="1" kern="1200" dirty="0">
                          <a:solidFill>
                            <a:schemeClr val="tx1"/>
                          </a:solidFill>
                          <a:latin typeface="+mn-lt"/>
                          <a:ea typeface="+mn-ea"/>
                          <a:cs typeface="+mn-cs"/>
                        </a:rPr>
                        <a:t>Ignore the author guidelines given by the journal: make sure your articles don’t get rejected straight off because they don’t fit the requirements of the journal. Many fall at the first fence for this reason!</a:t>
                      </a:r>
                      <a:endParaRPr lang="en-GB" sz="1800" b="1" dirty="0"/>
                    </a:p>
                  </a:txBody>
                  <a:tcPr marT="45725" marB="45725"/>
                </a:tc>
                <a:extLst>
                  <a:ext uri="{0D108BD9-81ED-4DB2-BD59-A6C34878D82A}">
                    <a16:rowId xmlns:a16="http://schemas.microsoft.com/office/drawing/2014/main" val="10001"/>
                  </a:ext>
                </a:extLst>
              </a:tr>
              <a:tr h="1737549">
                <a:tc>
                  <a:txBody>
                    <a:bodyPr/>
                    <a:lstStyle/>
                    <a:p>
                      <a:r>
                        <a:rPr lang="en-GB" sz="1800" b="1" dirty="0"/>
                        <a:t>8</a:t>
                      </a:r>
                    </a:p>
                  </a:txBody>
                  <a:tcPr marT="45725" marB="45725"/>
                </a:tc>
                <a:tc>
                  <a:txBody>
                    <a:bodyPr/>
                    <a:lstStyle/>
                    <a:p>
                      <a:r>
                        <a:rPr lang="en-GB" sz="1800" b="1" kern="1200" dirty="0">
                          <a:solidFill>
                            <a:schemeClr val="tx1"/>
                          </a:solidFill>
                          <a:latin typeface="+mn-lt"/>
                          <a:ea typeface="+mn-ea"/>
                          <a:cs typeface="+mn-cs"/>
                        </a:rPr>
                        <a:t>Consider using your thesis as a basis for co-authoring, perhaps even with one of your examiners or peers.</a:t>
                      </a:r>
                      <a:endParaRPr lang="en-GB" sz="1800" b="1" dirty="0"/>
                    </a:p>
                  </a:txBody>
                  <a:tcPr marT="45725" marB="45725"/>
                </a:tc>
                <a:tc>
                  <a:txBody>
                    <a:bodyPr/>
                    <a:lstStyle/>
                    <a:p>
                      <a:r>
                        <a:rPr lang="en-GB" sz="1800" b="1" kern="1200" dirty="0">
                          <a:solidFill>
                            <a:schemeClr val="tx1"/>
                          </a:solidFill>
                          <a:latin typeface="+mn-lt"/>
                          <a:ea typeface="+mn-ea"/>
                          <a:cs typeface="+mn-cs"/>
                        </a:rPr>
                        <a:t>Allow yourself to be exploited by someone familiar with your thesis who wants to use if for a publication with themselves as lead author. Watch out for people who want to exploit your ideas!</a:t>
                      </a:r>
                      <a:endParaRPr lang="en-GB" sz="1800" b="1" dirty="0"/>
                    </a:p>
                  </a:txBody>
                  <a:tcPr marT="45725" marB="45725"/>
                </a:tc>
                <a:extLst>
                  <a:ext uri="{0D108BD9-81ED-4DB2-BD59-A6C34878D82A}">
                    <a16:rowId xmlns:a16="http://schemas.microsoft.com/office/drawing/2014/main" val="10002"/>
                  </a:ext>
                </a:extLst>
              </a:tr>
              <a:tr h="1537213">
                <a:tc>
                  <a:txBody>
                    <a:bodyPr/>
                    <a:lstStyle/>
                    <a:p>
                      <a:r>
                        <a:rPr lang="en-GB" sz="1800" b="1" dirty="0"/>
                        <a:t>9</a:t>
                      </a:r>
                    </a:p>
                  </a:txBody>
                  <a:tcPr marT="45725" marB="45725"/>
                </a:tc>
                <a:tc>
                  <a:txBody>
                    <a:bodyPr/>
                    <a:lstStyle/>
                    <a:p>
                      <a:r>
                        <a:rPr lang="en-GB" sz="1800" b="1" kern="1200" dirty="0">
                          <a:solidFill>
                            <a:schemeClr val="tx1"/>
                          </a:solidFill>
                          <a:latin typeface="+mn-lt"/>
                          <a:ea typeface="+mn-ea"/>
                          <a:cs typeface="+mn-cs"/>
                        </a:rPr>
                        <a:t>Build on the hard work you have put into the literature review and consider updating your literature review regularly so you can use it as a source for future publications.</a:t>
                      </a:r>
                      <a:endParaRPr lang="en-GB" sz="1800" b="1" dirty="0"/>
                    </a:p>
                  </a:txBody>
                  <a:tcPr marT="45725" marB="45725"/>
                </a:tc>
                <a:tc>
                  <a:txBody>
                    <a:bodyPr/>
                    <a:lstStyle/>
                    <a:p>
                      <a:r>
                        <a:rPr lang="en-GB" sz="1800" b="1" kern="1200" dirty="0">
                          <a:solidFill>
                            <a:schemeClr val="tx1"/>
                          </a:solidFill>
                          <a:latin typeface="+mn-lt"/>
                          <a:ea typeface="+mn-ea"/>
                          <a:cs typeface="+mn-cs"/>
                        </a:rPr>
                        <a:t>Stop reading around the topic as soon as you’ve handed in the thesis as you will need to keep up with current ideas.</a:t>
                      </a:r>
                      <a:endParaRPr lang="en-GB" sz="1800" b="1" dirty="0"/>
                    </a:p>
                  </a:txBody>
                  <a:tcPr marT="45725" marB="45725"/>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308716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1981200" y="152400"/>
            <a:ext cx="7543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eaLnBrk="0" hangingPunct="0">
              <a:defRPr sz="3200" b="1">
                <a:solidFill>
                  <a:schemeClr val="tx2"/>
                </a:solidFill>
                <a:latin typeface="+mj-lt"/>
                <a:ea typeface="+mj-ea"/>
                <a:cs typeface="+mj-cs"/>
              </a:defRPr>
            </a:lvl1pPr>
            <a:lvl2pPr algn="l" eaLnBrk="0" hangingPunct="0">
              <a:defRPr sz="3900" b="1">
                <a:solidFill>
                  <a:schemeClr val="tx2"/>
                </a:solidFill>
                <a:latin typeface="Arial" charset="0"/>
              </a:defRPr>
            </a:lvl2pPr>
            <a:lvl3pPr algn="l" eaLnBrk="0" hangingPunct="0">
              <a:defRPr sz="3900" b="1">
                <a:solidFill>
                  <a:schemeClr val="tx2"/>
                </a:solidFill>
                <a:latin typeface="Arial" charset="0"/>
              </a:defRPr>
            </a:lvl3pPr>
            <a:lvl4pPr algn="l" eaLnBrk="0" hangingPunct="0">
              <a:defRPr sz="3900" b="1">
                <a:solidFill>
                  <a:schemeClr val="tx2"/>
                </a:solidFill>
                <a:latin typeface="Arial" charset="0"/>
              </a:defRPr>
            </a:lvl4pPr>
            <a:lvl5pPr algn="l" eaLnBrk="0" hangingPunct="0">
              <a:defRPr sz="3900" b="1">
                <a:solidFill>
                  <a:schemeClr val="tx2"/>
                </a:solidFill>
                <a:latin typeface="Arial" charset="0"/>
              </a:defRPr>
            </a:lvl5pPr>
            <a:lvl6pPr marL="457200" fontAlgn="base">
              <a:spcBef>
                <a:spcPct val="0"/>
              </a:spcBef>
              <a:spcAft>
                <a:spcPct val="0"/>
              </a:spcAft>
              <a:defRPr sz="3900" b="1">
                <a:solidFill>
                  <a:schemeClr val="tx2"/>
                </a:solidFill>
                <a:latin typeface="Arial" charset="0"/>
              </a:defRPr>
            </a:lvl6pPr>
            <a:lvl7pPr marL="914400" fontAlgn="base">
              <a:spcBef>
                <a:spcPct val="0"/>
              </a:spcBef>
              <a:spcAft>
                <a:spcPct val="0"/>
              </a:spcAft>
              <a:defRPr sz="3900" b="1">
                <a:solidFill>
                  <a:schemeClr val="tx2"/>
                </a:solidFill>
                <a:latin typeface="Arial" charset="0"/>
              </a:defRPr>
            </a:lvl7pPr>
            <a:lvl8pPr marL="1371600" fontAlgn="base">
              <a:spcBef>
                <a:spcPct val="0"/>
              </a:spcBef>
              <a:spcAft>
                <a:spcPct val="0"/>
              </a:spcAft>
              <a:defRPr sz="3900" b="1">
                <a:solidFill>
                  <a:schemeClr val="tx2"/>
                </a:solidFill>
                <a:latin typeface="Arial" charset="0"/>
              </a:defRPr>
            </a:lvl8pPr>
            <a:lvl9pPr marL="1828800" fontAlgn="base">
              <a:spcBef>
                <a:spcPct val="0"/>
              </a:spcBef>
              <a:spcAft>
                <a:spcPct val="0"/>
              </a:spcAft>
              <a:defRPr sz="3900" b="1">
                <a:solidFill>
                  <a:schemeClr val="tx2"/>
                </a:solidFill>
                <a:latin typeface="Arial" charset="0"/>
              </a:defRPr>
            </a:lvl9pPr>
          </a:lstStyle>
          <a:p>
            <a:r>
              <a:rPr lang="en-GB" dirty="0"/>
              <a:t>From dissertation to publication</a:t>
            </a:r>
          </a:p>
        </p:txBody>
      </p:sp>
      <p:graphicFrame>
        <p:nvGraphicFramePr>
          <p:cNvPr id="6" name="Table 5"/>
          <p:cNvGraphicFramePr>
            <a:graphicFrameLocks noGrp="1"/>
          </p:cNvGraphicFramePr>
          <p:nvPr/>
        </p:nvGraphicFramePr>
        <p:xfrm>
          <a:off x="1828800" y="609600"/>
          <a:ext cx="8686800" cy="5551488"/>
        </p:xfrm>
        <a:graphic>
          <a:graphicData uri="http://schemas.openxmlformats.org/drawingml/2006/table">
            <a:tbl>
              <a:tblPr>
                <a:tableStyleId>{616DA210-FB5B-4158-B5E0-FEB733F419BA}</a:tableStyleId>
              </a:tblPr>
              <a:tblGrid>
                <a:gridCol w="4572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gridCol w="4572000">
                  <a:extLst>
                    <a:ext uri="{9D8B030D-6E8A-4147-A177-3AD203B41FA5}">
                      <a16:colId xmlns:a16="http://schemas.microsoft.com/office/drawing/2014/main" val="20002"/>
                    </a:ext>
                  </a:extLst>
                </a:gridCol>
              </a:tblGrid>
              <a:tr h="431419">
                <a:tc>
                  <a:txBody>
                    <a:bodyPr/>
                    <a:lstStyle/>
                    <a:p>
                      <a:endParaRPr lang="en-GB" sz="1800" b="1" dirty="0"/>
                    </a:p>
                  </a:txBody>
                  <a:tcPr marT="45715" marB="45715"/>
                </a:tc>
                <a:tc>
                  <a:txBody>
                    <a:bodyPr/>
                    <a:lstStyle/>
                    <a:p>
                      <a:r>
                        <a:rPr lang="en-GB" sz="1800" b="1" dirty="0"/>
                        <a:t>Do:</a:t>
                      </a:r>
                    </a:p>
                  </a:txBody>
                  <a:tcPr marT="45715" marB="45715"/>
                </a:tc>
                <a:tc>
                  <a:txBody>
                    <a:bodyPr/>
                    <a:lstStyle/>
                    <a:p>
                      <a:r>
                        <a:rPr lang="en-GB" sz="1800" b="1" dirty="0"/>
                        <a:t>Do not:</a:t>
                      </a:r>
                    </a:p>
                  </a:txBody>
                  <a:tcPr marT="45715" marB="45715"/>
                </a:tc>
                <a:extLst>
                  <a:ext uri="{0D108BD9-81ED-4DB2-BD59-A6C34878D82A}">
                    <a16:rowId xmlns:a16="http://schemas.microsoft.com/office/drawing/2014/main" val="10000"/>
                  </a:ext>
                </a:extLst>
              </a:tr>
              <a:tr h="2011456">
                <a:tc>
                  <a:txBody>
                    <a:bodyPr/>
                    <a:lstStyle/>
                    <a:p>
                      <a:r>
                        <a:rPr lang="en-GB" sz="1800" b="1" dirty="0"/>
                        <a:t>10</a:t>
                      </a:r>
                    </a:p>
                  </a:txBody>
                  <a:tcPr marT="45715" marB="45715"/>
                </a:tc>
                <a:tc>
                  <a:txBody>
                    <a:bodyPr/>
                    <a:lstStyle/>
                    <a:p>
                      <a:r>
                        <a:rPr lang="en-GB" sz="1800" b="1" kern="1200" dirty="0">
                          <a:solidFill>
                            <a:schemeClr val="tx1"/>
                          </a:solidFill>
                          <a:latin typeface="+mn-lt"/>
                          <a:ea typeface="+mn-ea"/>
                          <a:cs typeface="+mn-cs"/>
                        </a:rPr>
                        <a:t>Have a look at the elements you wrote and then later cut out of your thesis: there may be good work there that didn’t fit the thesis but can contribute to a publication.</a:t>
                      </a:r>
                    </a:p>
                    <a:p>
                      <a:endParaRPr lang="en-GB" sz="1800" b="1" dirty="0"/>
                    </a:p>
                  </a:txBody>
                  <a:tcPr marT="45715" marB="45715"/>
                </a:tc>
                <a:tc>
                  <a:txBody>
                    <a:bodyPr/>
                    <a:lstStyle/>
                    <a:p>
                      <a:r>
                        <a:rPr lang="en-GB" sz="1800" b="1" kern="1200" dirty="0">
                          <a:solidFill>
                            <a:schemeClr val="tx1"/>
                          </a:solidFill>
                          <a:latin typeface="+mn-lt"/>
                          <a:ea typeface="+mn-ea"/>
                          <a:cs typeface="+mn-cs"/>
                        </a:rPr>
                        <a:t>Ever throw any writing away: keep all rejected text for potential later use.</a:t>
                      </a:r>
                      <a:endParaRPr lang="en-GB" sz="1800" b="1" dirty="0"/>
                    </a:p>
                  </a:txBody>
                  <a:tcPr marT="45715" marB="45715"/>
                </a:tc>
                <a:extLst>
                  <a:ext uri="{0D108BD9-81ED-4DB2-BD59-A6C34878D82A}">
                    <a16:rowId xmlns:a16="http://schemas.microsoft.com/office/drawing/2014/main" val="10001"/>
                  </a:ext>
                </a:extLst>
              </a:tr>
              <a:tr h="3108613">
                <a:tc>
                  <a:txBody>
                    <a:bodyPr/>
                    <a:lstStyle/>
                    <a:p>
                      <a:r>
                        <a:rPr lang="en-GB" sz="1800" b="1" dirty="0"/>
                        <a:t>11</a:t>
                      </a:r>
                    </a:p>
                  </a:txBody>
                  <a:tcPr marT="45715" marB="45715"/>
                </a:tc>
                <a:tc>
                  <a:txBody>
                    <a:bodyPr/>
                    <a:lstStyle/>
                    <a:p>
                      <a:r>
                        <a:rPr lang="en-GB" sz="1800" b="1" kern="1200" dirty="0">
                          <a:solidFill>
                            <a:schemeClr val="tx1"/>
                          </a:solidFill>
                          <a:latin typeface="+mn-lt"/>
                          <a:ea typeface="+mn-ea"/>
                          <a:cs typeface="+mn-cs"/>
                        </a:rPr>
                        <a:t>Re-read your thesis after the examination and think through what your current ideas are now, and how you’ve moved on from your thinking at the time of submission, and use these further insights as a basis for future publication.</a:t>
                      </a:r>
                      <a:endParaRPr lang="en-GB" sz="1800" b="1" dirty="0"/>
                    </a:p>
                  </a:txBody>
                  <a:tcPr marT="45715" marB="45715"/>
                </a:tc>
                <a:tc>
                  <a:txBody>
                    <a:bodyPr/>
                    <a:lstStyle/>
                    <a:p>
                      <a:r>
                        <a:rPr lang="en-GB" sz="1800" b="1" kern="1200" dirty="0">
                          <a:solidFill>
                            <a:schemeClr val="tx1"/>
                          </a:solidFill>
                          <a:latin typeface="+mn-lt"/>
                          <a:ea typeface="+mn-ea"/>
                          <a:cs typeface="+mn-cs"/>
                        </a:rPr>
                        <a:t>Feel that you have to re-state identically in your publication what you said in your thesis: you are likely to have moved on in some areas after you wrote up and you can smooth over some areas that you now no longer like from your original thesis. It’s worth celebrating the fact that ideas have moved on since you first examined the topic.</a:t>
                      </a:r>
                    </a:p>
                    <a:p>
                      <a:endParaRPr lang="en-GB" sz="1800" b="1" dirty="0"/>
                    </a:p>
                  </a:txBody>
                  <a:tcPr marT="45715" marB="45715"/>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655601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1981200" y="152400"/>
            <a:ext cx="7543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eaLnBrk="0" hangingPunct="0">
              <a:defRPr sz="3200" b="1">
                <a:solidFill>
                  <a:schemeClr val="tx2"/>
                </a:solidFill>
                <a:latin typeface="+mj-lt"/>
                <a:ea typeface="+mj-ea"/>
                <a:cs typeface="+mj-cs"/>
              </a:defRPr>
            </a:lvl1pPr>
            <a:lvl2pPr algn="l" eaLnBrk="0" hangingPunct="0">
              <a:defRPr sz="3900" b="1">
                <a:solidFill>
                  <a:schemeClr val="tx2"/>
                </a:solidFill>
                <a:latin typeface="Arial" charset="0"/>
              </a:defRPr>
            </a:lvl2pPr>
            <a:lvl3pPr algn="l" eaLnBrk="0" hangingPunct="0">
              <a:defRPr sz="3900" b="1">
                <a:solidFill>
                  <a:schemeClr val="tx2"/>
                </a:solidFill>
                <a:latin typeface="Arial" charset="0"/>
              </a:defRPr>
            </a:lvl3pPr>
            <a:lvl4pPr algn="l" eaLnBrk="0" hangingPunct="0">
              <a:defRPr sz="3900" b="1">
                <a:solidFill>
                  <a:schemeClr val="tx2"/>
                </a:solidFill>
                <a:latin typeface="Arial" charset="0"/>
              </a:defRPr>
            </a:lvl4pPr>
            <a:lvl5pPr algn="l" eaLnBrk="0" hangingPunct="0">
              <a:defRPr sz="3900" b="1">
                <a:solidFill>
                  <a:schemeClr val="tx2"/>
                </a:solidFill>
                <a:latin typeface="Arial" charset="0"/>
              </a:defRPr>
            </a:lvl5pPr>
            <a:lvl6pPr marL="457200" fontAlgn="base">
              <a:spcBef>
                <a:spcPct val="0"/>
              </a:spcBef>
              <a:spcAft>
                <a:spcPct val="0"/>
              </a:spcAft>
              <a:defRPr sz="3900" b="1">
                <a:solidFill>
                  <a:schemeClr val="tx2"/>
                </a:solidFill>
                <a:latin typeface="Arial" charset="0"/>
              </a:defRPr>
            </a:lvl6pPr>
            <a:lvl7pPr marL="914400" fontAlgn="base">
              <a:spcBef>
                <a:spcPct val="0"/>
              </a:spcBef>
              <a:spcAft>
                <a:spcPct val="0"/>
              </a:spcAft>
              <a:defRPr sz="3900" b="1">
                <a:solidFill>
                  <a:schemeClr val="tx2"/>
                </a:solidFill>
                <a:latin typeface="Arial" charset="0"/>
              </a:defRPr>
            </a:lvl7pPr>
            <a:lvl8pPr marL="1371600" fontAlgn="base">
              <a:spcBef>
                <a:spcPct val="0"/>
              </a:spcBef>
              <a:spcAft>
                <a:spcPct val="0"/>
              </a:spcAft>
              <a:defRPr sz="3900" b="1">
                <a:solidFill>
                  <a:schemeClr val="tx2"/>
                </a:solidFill>
                <a:latin typeface="Arial" charset="0"/>
              </a:defRPr>
            </a:lvl8pPr>
            <a:lvl9pPr marL="1828800" fontAlgn="base">
              <a:spcBef>
                <a:spcPct val="0"/>
              </a:spcBef>
              <a:spcAft>
                <a:spcPct val="0"/>
              </a:spcAft>
              <a:defRPr sz="3900" b="1">
                <a:solidFill>
                  <a:schemeClr val="tx2"/>
                </a:solidFill>
                <a:latin typeface="Arial" charset="0"/>
              </a:defRPr>
            </a:lvl9pPr>
          </a:lstStyle>
          <a:p>
            <a:r>
              <a:rPr lang="en-GB" dirty="0"/>
              <a:t>From dissertation to publication</a:t>
            </a:r>
          </a:p>
        </p:txBody>
      </p:sp>
      <p:graphicFrame>
        <p:nvGraphicFramePr>
          <p:cNvPr id="6" name="Table 5"/>
          <p:cNvGraphicFramePr>
            <a:graphicFrameLocks noGrp="1"/>
          </p:cNvGraphicFramePr>
          <p:nvPr/>
        </p:nvGraphicFramePr>
        <p:xfrm>
          <a:off x="1828800" y="609600"/>
          <a:ext cx="8686800" cy="5003800"/>
        </p:xfrm>
        <a:graphic>
          <a:graphicData uri="http://schemas.openxmlformats.org/drawingml/2006/table">
            <a:tbl>
              <a:tblPr>
                <a:tableStyleId>{616DA210-FB5B-4158-B5E0-FEB733F419BA}</a:tableStyleId>
              </a:tblPr>
              <a:tblGrid>
                <a:gridCol w="457200">
                  <a:extLst>
                    <a:ext uri="{9D8B030D-6E8A-4147-A177-3AD203B41FA5}">
                      <a16:colId xmlns:a16="http://schemas.microsoft.com/office/drawing/2014/main" val="20000"/>
                    </a:ext>
                  </a:extLst>
                </a:gridCol>
                <a:gridCol w="4038600">
                  <a:extLst>
                    <a:ext uri="{9D8B030D-6E8A-4147-A177-3AD203B41FA5}">
                      <a16:colId xmlns:a16="http://schemas.microsoft.com/office/drawing/2014/main" val="20001"/>
                    </a:ext>
                  </a:extLst>
                </a:gridCol>
                <a:gridCol w="4191000">
                  <a:extLst>
                    <a:ext uri="{9D8B030D-6E8A-4147-A177-3AD203B41FA5}">
                      <a16:colId xmlns:a16="http://schemas.microsoft.com/office/drawing/2014/main" val="20002"/>
                    </a:ext>
                  </a:extLst>
                </a:gridCol>
              </a:tblGrid>
              <a:tr h="431496">
                <a:tc>
                  <a:txBody>
                    <a:bodyPr/>
                    <a:lstStyle/>
                    <a:p>
                      <a:endParaRPr lang="en-GB" sz="1800" b="1" dirty="0"/>
                    </a:p>
                  </a:txBody>
                  <a:tcPr marT="45723" marB="45723"/>
                </a:tc>
                <a:tc>
                  <a:txBody>
                    <a:bodyPr/>
                    <a:lstStyle/>
                    <a:p>
                      <a:r>
                        <a:rPr lang="en-GB" sz="1800" b="1" dirty="0"/>
                        <a:t>Do:</a:t>
                      </a:r>
                    </a:p>
                  </a:txBody>
                  <a:tcPr marT="45723" marB="45723"/>
                </a:tc>
                <a:tc>
                  <a:txBody>
                    <a:bodyPr/>
                    <a:lstStyle/>
                    <a:p>
                      <a:r>
                        <a:rPr lang="en-GB" sz="1800" b="1" dirty="0"/>
                        <a:t>Do not:</a:t>
                      </a:r>
                    </a:p>
                  </a:txBody>
                  <a:tcPr marT="45723" marB="45723"/>
                </a:tc>
                <a:extLst>
                  <a:ext uri="{0D108BD9-81ED-4DB2-BD59-A6C34878D82A}">
                    <a16:rowId xmlns:a16="http://schemas.microsoft.com/office/drawing/2014/main" val="10000"/>
                  </a:ext>
                </a:extLst>
              </a:tr>
              <a:tr h="2286152">
                <a:tc>
                  <a:txBody>
                    <a:bodyPr/>
                    <a:lstStyle/>
                    <a:p>
                      <a:r>
                        <a:rPr lang="en-GB" sz="1800" b="1" dirty="0"/>
                        <a:t>12</a:t>
                      </a:r>
                    </a:p>
                  </a:txBody>
                  <a:tcPr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kern="1200" dirty="0">
                          <a:solidFill>
                            <a:schemeClr val="tx1"/>
                          </a:solidFill>
                          <a:latin typeface="+mn-lt"/>
                          <a:ea typeface="+mn-ea"/>
                          <a:cs typeface="+mn-cs"/>
                        </a:rPr>
                        <a:t>If there were good ideas discussed in your viva, use these to frame your thinking for future publications, and even maybe contact your examiner after the event to follow up on questions or suggestions made.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800" b="1" dirty="0"/>
                    </a:p>
                  </a:txBody>
                  <a:tcPr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kern="1200" dirty="0">
                          <a:solidFill>
                            <a:schemeClr val="tx1"/>
                          </a:solidFill>
                          <a:latin typeface="+mn-lt"/>
                          <a:ea typeface="+mn-ea"/>
                          <a:cs typeface="+mn-cs"/>
                        </a:rPr>
                        <a:t>Cast a veil of darkness over your examination and push it from your mind, since the occasion may well have made you pause for thought about your own work.</a:t>
                      </a:r>
                      <a:endParaRPr lang="en-GB" sz="1800" b="1" dirty="0"/>
                    </a:p>
                    <a:p>
                      <a:endParaRPr lang="en-GB" sz="1800" b="1" dirty="0"/>
                    </a:p>
                  </a:txBody>
                  <a:tcPr marT="45723" marB="45723"/>
                </a:tc>
                <a:extLst>
                  <a:ext uri="{0D108BD9-81ED-4DB2-BD59-A6C34878D82A}">
                    <a16:rowId xmlns:a16="http://schemas.microsoft.com/office/drawing/2014/main" val="10001"/>
                  </a:ext>
                </a:extLst>
              </a:tr>
              <a:tr h="2286152">
                <a:tc>
                  <a:txBody>
                    <a:bodyPr/>
                    <a:lstStyle/>
                    <a:p>
                      <a:r>
                        <a:rPr lang="en-GB" sz="1800" b="1" dirty="0"/>
                        <a:t>13</a:t>
                      </a:r>
                    </a:p>
                  </a:txBody>
                  <a:tcPr marT="45723" marB="45723"/>
                </a:tc>
                <a:tc>
                  <a:txBody>
                    <a:bodyPr/>
                    <a:lstStyle/>
                    <a:p>
                      <a:r>
                        <a:rPr lang="en-GB" sz="1800" b="1" kern="1200" dirty="0">
                          <a:solidFill>
                            <a:schemeClr val="tx1"/>
                          </a:solidFill>
                          <a:latin typeface="+mn-lt"/>
                          <a:ea typeface="+mn-ea"/>
                          <a:cs typeface="+mn-cs"/>
                        </a:rPr>
                        <a:t>Consider submitting to publications in different parts of the world: what may be rather old hat in your country could be a very novel idea elsewhere (and vice versa).</a:t>
                      </a:r>
                      <a:endParaRPr lang="en-GB" sz="1800" b="1" dirty="0"/>
                    </a:p>
                  </a:txBody>
                  <a:tcPr marT="45723" marB="45723"/>
                </a:tc>
                <a:tc>
                  <a:txBody>
                    <a:bodyPr/>
                    <a:lstStyle/>
                    <a:p>
                      <a:r>
                        <a:rPr lang="en-GB" sz="1800" b="1" kern="1200" dirty="0">
                          <a:solidFill>
                            <a:schemeClr val="tx1"/>
                          </a:solidFill>
                          <a:latin typeface="+mn-lt"/>
                          <a:ea typeface="+mn-ea"/>
                          <a:cs typeface="+mn-cs"/>
                        </a:rPr>
                        <a:t>Forget to make sure that your writing is culturally relevant to the nation in which you plan to publish: look out specially for ideas, bodies and organisations mentioned in your thesis that are specific to your nation and unknown elsewhere.</a:t>
                      </a:r>
                    </a:p>
                    <a:p>
                      <a:endParaRPr lang="en-GB" sz="1800" b="1" dirty="0"/>
                    </a:p>
                  </a:txBody>
                  <a:tcPr marT="45723" marB="45723"/>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195775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1981200" y="152400"/>
            <a:ext cx="7543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eaLnBrk="0" hangingPunct="0">
              <a:defRPr sz="3200" b="1">
                <a:solidFill>
                  <a:schemeClr val="tx2"/>
                </a:solidFill>
                <a:latin typeface="+mj-lt"/>
                <a:ea typeface="+mj-ea"/>
                <a:cs typeface="+mj-cs"/>
              </a:defRPr>
            </a:lvl1pPr>
            <a:lvl2pPr algn="l" eaLnBrk="0" hangingPunct="0">
              <a:defRPr sz="3900" b="1">
                <a:solidFill>
                  <a:schemeClr val="tx2"/>
                </a:solidFill>
                <a:latin typeface="Arial" charset="0"/>
              </a:defRPr>
            </a:lvl2pPr>
            <a:lvl3pPr algn="l" eaLnBrk="0" hangingPunct="0">
              <a:defRPr sz="3900" b="1">
                <a:solidFill>
                  <a:schemeClr val="tx2"/>
                </a:solidFill>
                <a:latin typeface="Arial" charset="0"/>
              </a:defRPr>
            </a:lvl3pPr>
            <a:lvl4pPr algn="l" eaLnBrk="0" hangingPunct="0">
              <a:defRPr sz="3900" b="1">
                <a:solidFill>
                  <a:schemeClr val="tx2"/>
                </a:solidFill>
                <a:latin typeface="Arial" charset="0"/>
              </a:defRPr>
            </a:lvl4pPr>
            <a:lvl5pPr algn="l" eaLnBrk="0" hangingPunct="0">
              <a:defRPr sz="3900" b="1">
                <a:solidFill>
                  <a:schemeClr val="tx2"/>
                </a:solidFill>
                <a:latin typeface="Arial" charset="0"/>
              </a:defRPr>
            </a:lvl5pPr>
            <a:lvl6pPr marL="457200" fontAlgn="base">
              <a:spcBef>
                <a:spcPct val="0"/>
              </a:spcBef>
              <a:spcAft>
                <a:spcPct val="0"/>
              </a:spcAft>
              <a:defRPr sz="3900" b="1">
                <a:solidFill>
                  <a:schemeClr val="tx2"/>
                </a:solidFill>
                <a:latin typeface="Arial" charset="0"/>
              </a:defRPr>
            </a:lvl6pPr>
            <a:lvl7pPr marL="914400" fontAlgn="base">
              <a:spcBef>
                <a:spcPct val="0"/>
              </a:spcBef>
              <a:spcAft>
                <a:spcPct val="0"/>
              </a:spcAft>
              <a:defRPr sz="3900" b="1">
                <a:solidFill>
                  <a:schemeClr val="tx2"/>
                </a:solidFill>
                <a:latin typeface="Arial" charset="0"/>
              </a:defRPr>
            </a:lvl7pPr>
            <a:lvl8pPr marL="1371600" fontAlgn="base">
              <a:spcBef>
                <a:spcPct val="0"/>
              </a:spcBef>
              <a:spcAft>
                <a:spcPct val="0"/>
              </a:spcAft>
              <a:defRPr sz="3900" b="1">
                <a:solidFill>
                  <a:schemeClr val="tx2"/>
                </a:solidFill>
                <a:latin typeface="Arial" charset="0"/>
              </a:defRPr>
            </a:lvl8pPr>
            <a:lvl9pPr marL="1828800" fontAlgn="base">
              <a:spcBef>
                <a:spcPct val="0"/>
              </a:spcBef>
              <a:spcAft>
                <a:spcPct val="0"/>
              </a:spcAft>
              <a:defRPr sz="3900" b="1">
                <a:solidFill>
                  <a:schemeClr val="tx2"/>
                </a:solidFill>
                <a:latin typeface="Arial" charset="0"/>
              </a:defRPr>
            </a:lvl9pPr>
          </a:lstStyle>
          <a:p>
            <a:r>
              <a:rPr lang="en-GB" dirty="0"/>
              <a:t>From dissertation to publication</a:t>
            </a:r>
          </a:p>
        </p:txBody>
      </p:sp>
      <p:graphicFrame>
        <p:nvGraphicFramePr>
          <p:cNvPr id="5" name="Table 4"/>
          <p:cNvGraphicFramePr>
            <a:graphicFrameLocks noGrp="1"/>
          </p:cNvGraphicFramePr>
          <p:nvPr/>
        </p:nvGraphicFramePr>
        <p:xfrm>
          <a:off x="1828800" y="609600"/>
          <a:ext cx="8686800" cy="4454526"/>
        </p:xfrm>
        <a:graphic>
          <a:graphicData uri="http://schemas.openxmlformats.org/drawingml/2006/table">
            <a:tbl>
              <a:tblPr>
                <a:tableStyleId>{616DA210-FB5B-4158-B5E0-FEB733F419BA}</a:tableStyleId>
              </a:tblPr>
              <a:tblGrid>
                <a:gridCol w="457200">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gridCol w="3886200">
                  <a:extLst>
                    <a:ext uri="{9D8B030D-6E8A-4147-A177-3AD203B41FA5}">
                      <a16:colId xmlns:a16="http://schemas.microsoft.com/office/drawing/2014/main" val="20002"/>
                    </a:ext>
                  </a:extLst>
                </a:gridCol>
              </a:tblGrid>
              <a:tr h="431438">
                <a:tc>
                  <a:txBody>
                    <a:bodyPr/>
                    <a:lstStyle/>
                    <a:p>
                      <a:endParaRPr lang="en-GB" sz="1800" b="1" dirty="0"/>
                    </a:p>
                  </a:txBody>
                  <a:tcPr marT="45717" marB="45717"/>
                </a:tc>
                <a:tc>
                  <a:txBody>
                    <a:bodyPr/>
                    <a:lstStyle/>
                    <a:p>
                      <a:r>
                        <a:rPr lang="en-GB" sz="1800" b="1" dirty="0"/>
                        <a:t>Do:</a:t>
                      </a:r>
                    </a:p>
                  </a:txBody>
                  <a:tcPr marT="45717" marB="45717"/>
                </a:tc>
                <a:tc>
                  <a:txBody>
                    <a:bodyPr/>
                    <a:lstStyle/>
                    <a:p>
                      <a:r>
                        <a:rPr lang="en-GB" sz="1800" b="1" dirty="0"/>
                        <a:t>Do not:</a:t>
                      </a:r>
                    </a:p>
                  </a:txBody>
                  <a:tcPr marT="45717" marB="45717"/>
                </a:tc>
                <a:extLst>
                  <a:ext uri="{0D108BD9-81ED-4DB2-BD59-A6C34878D82A}">
                    <a16:rowId xmlns:a16="http://schemas.microsoft.com/office/drawing/2014/main" val="10000"/>
                  </a:ext>
                </a:extLst>
              </a:tr>
              <a:tr h="2011544">
                <a:tc>
                  <a:txBody>
                    <a:bodyPr/>
                    <a:lstStyle/>
                    <a:p>
                      <a:r>
                        <a:rPr lang="en-GB" sz="1800" b="1" dirty="0"/>
                        <a:t>14</a:t>
                      </a:r>
                    </a:p>
                  </a:txBody>
                  <a:tcPr marT="45717" marB="45717"/>
                </a:tc>
                <a:tc>
                  <a:txBody>
                    <a:bodyPr/>
                    <a:lstStyle/>
                    <a:p>
                      <a:r>
                        <a:rPr lang="en-GB" sz="1800" b="1" kern="1200" dirty="0">
                          <a:solidFill>
                            <a:schemeClr val="tx1"/>
                          </a:solidFill>
                          <a:latin typeface="+mn-lt"/>
                          <a:ea typeface="+mn-ea"/>
                          <a:cs typeface="+mn-cs"/>
                        </a:rPr>
                        <a:t>Show drafts of your publications to readers other than your supervisor and examiner: it can be helpful to get different opinions from those without any kind of vested interest in your work.</a:t>
                      </a:r>
                    </a:p>
                    <a:p>
                      <a:endParaRPr lang="en-GB" sz="1800" b="1" dirty="0"/>
                    </a:p>
                  </a:txBody>
                  <a:tcPr marT="45717" marB="45717"/>
                </a:tc>
                <a:tc>
                  <a:txBody>
                    <a:bodyPr/>
                    <a:lstStyle/>
                    <a:p>
                      <a:r>
                        <a:rPr lang="en-GB" sz="1800" b="1" kern="1200" dirty="0">
                          <a:solidFill>
                            <a:schemeClr val="tx1"/>
                          </a:solidFill>
                          <a:latin typeface="+mn-lt"/>
                          <a:ea typeface="+mn-ea"/>
                          <a:cs typeface="+mn-cs"/>
                        </a:rPr>
                        <a:t>Spend so long getting opinions from others that you don’t actually get round to sending your work off for review by the journals themselves.</a:t>
                      </a:r>
                      <a:endParaRPr lang="en-GB" sz="1800" b="1" dirty="0"/>
                    </a:p>
                    <a:p>
                      <a:endParaRPr lang="en-GB" sz="1800" b="1" dirty="0"/>
                    </a:p>
                  </a:txBody>
                  <a:tcPr marT="45717" marB="45717"/>
                </a:tc>
                <a:extLst>
                  <a:ext uri="{0D108BD9-81ED-4DB2-BD59-A6C34878D82A}">
                    <a16:rowId xmlns:a16="http://schemas.microsoft.com/office/drawing/2014/main" val="10001"/>
                  </a:ext>
                </a:extLst>
              </a:tr>
              <a:tr h="2011544">
                <a:tc>
                  <a:txBody>
                    <a:bodyPr/>
                    <a:lstStyle/>
                    <a:p>
                      <a:r>
                        <a:rPr lang="en-GB" sz="1800" b="1" dirty="0"/>
                        <a:t>15</a:t>
                      </a:r>
                    </a:p>
                  </a:txBody>
                  <a:tcPr marT="45717" marB="45717"/>
                </a:tc>
                <a:tc>
                  <a:txBody>
                    <a:bodyPr/>
                    <a:lstStyle/>
                    <a:p>
                      <a:r>
                        <a:rPr lang="en-GB" sz="1800" b="1" kern="1200" dirty="0">
                          <a:solidFill>
                            <a:schemeClr val="tx1"/>
                          </a:solidFill>
                          <a:latin typeface="+mn-lt"/>
                          <a:ea typeface="+mn-ea"/>
                          <a:cs typeface="+mn-cs"/>
                        </a:rPr>
                        <a:t>Try to retain your own interest in the work: if you are bored of it, others are likely to be too! (But remember new readers are likely to be really interested by what you have to say).</a:t>
                      </a:r>
                      <a:endParaRPr lang="en-GB" sz="1800" b="1" dirty="0"/>
                    </a:p>
                  </a:txBody>
                  <a:tcPr marT="45717" marB="45717"/>
                </a:tc>
                <a:tc>
                  <a:txBody>
                    <a:bodyPr/>
                    <a:lstStyle/>
                    <a:p>
                      <a:r>
                        <a:rPr lang="en-GB" sz="1800" b="1" kern="1200" dirty="0">
                          <a:solidFill>
                            <a:schemeClr val="tx1"/>
                          </a:solidFill>
                          <a:latin typeface="+mn-lt"/>
                          <a:ea typeface="+mn-ea"/>
                          <a:cs typeface="+mn-cs"/>
                        </a:rPr>
                        <a:t>Overwork your original text: if you find you are having to revise significant elements of your original writing it may be more economical of your time simply to start anew altogether.</a:t>
                      </a:r>
                    </a:p>
                    <a:p>
                      <a:endParaRPr lang="en-GB" sz="1800" b="1" dirty="0"/>
                    </a:p>
                  </a:txBody>
                  <a:tcPr marT="45717" marB="45717"/>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70815186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9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1119</Words>
  <Application>Microsoft Office PowerPoint</Application>
  <PresentationFormat>Widescreen</PresentationFormat>
  <Paragraphs>73</Paragraphs>
  <Slides>7</Slides>
  <Notes>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7</vt:i4>
      </vt:variant>
    </vt:vector>
  </HeadingPairs>
  <TitlesOfParts>
    <vt:vector size="12" baseType="lpstr">
      <vt:lpstr>Arial</vt:lpstr>
      <vt:lpstr>Calibri</vt:lpstr>
      <vt:lpstr>Calibri Light</vt:lpstr>
      <vt:lpstr>Custom Design</vt:lpstr>
      <vt:lpstr>9_Office Theme</vt:lpstr>
      <vt:lpstr>Some guidance on how to quarry from your dissertation to write a publishable output</vt:lpstr>
      <vt:lpstr>6. Using your dissertation as a basis for publication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Towards more authentic assessment designs:  busting myths and opening doors</dc:title>
  <dc:creator>Kay Sambell</dc:creator>
  <cp:lastModifiedBy>Phil Race</cp:lastModifiedBy>
  <cp:revision>30</cp:revision>
  <cp:lastPrinted>2023-01-24T09:40:07Z</cp:lastPrinted>
  <dcterms:created xsi:type="dcterms:W3CDTF">2022-11-22T11:51:57Z</dcterms:created>
  <dcterms:modified xsi:type="dcterms:W3CDTF">2024-06-07T08:29:53Z</dcterms:modified>
</cp:coreProperties>
</file>