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slideLayouts/slideLayout12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>
  <p:sldMasterIdLst>
    <p:sldMasterId id="2147483649" r:id="rId1"/>
    <p:sldMasterId id="2147483805" r:id="rId2"/>
    <p:sldMasterId id="2147483811" r:id="rId3"/>
    <p:sldMasterId id="2147483827" r:id="rId4"/>
  </p:sldMasterIdLst>
  <p:notesMasterIdLst>
    <p:notesMasterId r:id="rId13"/>
  </p:notesMasterIdLst>
  <p:handoutMasterIdLst>
    <p:handoutMasterId r:id="rId14"/>
  </p:handoutMasterIdLst>
  <p:sldIdLst>
    <p:sldId id="420" r:id="rId5"/>
    <p:sldId id="488" r:id="rId6"/>
    <p:sldId id="840" r:id="rId7"/>
    <p:sldId id="839" r:id="rId8"/>
    <p:sldId id="816" r:id="rId9"/>
    <p:sldId id="819" r:id="rId10"/>
    <p:sldId id="382" r:id="rId11"/>
    <p:sldId id="797" r:id="rId12"/>
  </p:sldIdLst>
  <p:sldSz cx="9144000" cy="6858000" type="screen4x3"/>
  <p:notesSz cx="7010400" cy="92964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31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1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1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1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1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31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31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31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31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 userDrawn="1">
          <p15:clr>
            <a:srgbClr val="A4A3A4"/>
          </p15:clr>
        </p15:guide>
        <p15:guide id="2" pos="220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uthor" initials="A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030A0"/>
    <a:srgbClr val="33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411" autoAdjust="0"/>
    <p:restoredTop sz="94533" autoAdjust="0"/>
  </p:normalViewPr>
  <p:slideViewPr>
    <p:cSldViewPr>
      <p:cViewPr varScale="1">
        <p:scale>
          <a:sx n="69" d="100"/>
          <a:sy n="69" d="100"/>
        </p:scale>
        <p:origin x="744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14390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70" d="100"/>
        <a:sy n="170" d="100"/>
      </p:scale>
      <p:origin x="0" y="-38448"/>
    </p:cViewPr>
  </p:sorterViewPr>
  <p:notesViewPr>
    <p:cSldViewPr>
      <p:cViewPr varScale="1">
        <p:scale>
          <a:sx n="80" d="100"/>
          <a:sy n="80" d="100"/>
        </p:scale>
        <p:origin x="-2022" y="-102"/>
      </p:cViewPr>
      <p:guideLst>
        <p:guide orient="horz" pos="2928"/>
        <p:guide pos="220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commentAuthors" Target="commentAuthors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938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39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967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39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938" y="8829967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18E802B9-FBD2-4F51-8B47-337AD4DA14F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65668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938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915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040" y="4415790"/>
            <a:ext cx="5608320" cy="4183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86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967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6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938" y="8829967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8A7EB679-7535-4499-998C-2E4C9FDB76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542502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A7EB679-7535-4499-998C-2E4C9FDB76DD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18992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A7EB679-7535-4499-998C-2E4C9FDB76D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1703091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89038" y="703263"/>
            <a:ext cx="4632325" cy="34734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931774" fontAlgn="auto">
              <a:spcBef>
                <a:spcPts val="0"/>
              </a:spcBef>
              <a:spcAft>
                <a:spcPts val="0"/>
              </a:spcAft>
              <a:defRPr/>
            </a:pPr>
            <a:fld id="{8A7EB679-7535-4499-998C-2E4C9FDB76DD}" type="slidenum">
              <a:rPr lang="en-US" sz="1800" kern="0">
                <a:solidFill>
                  <a:srgbClr val="000000"/>
                </a:solidFill>
              </a:rPr>
              <a:pPr defTabSz="931774" fontAlgn="auto">
                <a:spcBef>
                  <a:spcPts val="0"/>
                </a:spcBef>
                <a:spcAft>
                  <a:spcPts val="0"/>
                </a:spcAft>
                <a:defRPr/>
              </a:pPr>
              <a:t>8</a:t>
            </a:fld>
            <a:endParaRPr lang="en-US" sz="1800" ker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81747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2"/>
          <p:cNvSpPr>
            <a:spLocks noChangeShapeType="1"/>
          </p:cNvSpPr>
          <p:nvPr/>
        </p:nvSpPr>
        <p:spPr bwMode="auto">
          <a:xfrm>
            <a:off x="7315200" y="1066800"/>
            <a:ext cx="0" cy="449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GB"/>
          </a:p>
        </p:txBody>
      </p:sp>
      <p:grpSp>
        <p:nvGrpSpPr>
          <p:cNvPr id="5" name="Group 8"/>
          <p:cNvGrpSpPr>
            <a:grpSpLocks/>
          </p:cNvGrpSpPr>
          <p:nvPr/>
        </p:nvGrpSpPr>
        <p:grpSpPr bwMode="auto">
          <a:xfrm>
            <a:off x="7493000" y="2992438"/>
            <a:ext cx="1338263" cy="2189162"/>
            <a:chOff x="4720" y="1885"/>
            <a:chExt cx="843" cy="1379"/>
          </a:xfrm>
        </p:grpSpPr>
        <p:sp>
          <p:nvSpPr>
            <p:cNvPr id="6" name="Oval 9"/>
            <p:cNvSpPr>
              <a:spLocks noChangeArrowheads="1"/>
            </p:cNvSpPr>
            <p:nvPr/>
          </p:nvSpPr>
          <p:spPr bwMode="auto">
            <a:xfrm>
              <a:off x="4720" y="1885"/>
              <a:ext cx="127" cy="127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7" name="Oval 10"/>
            <p:cNvSpPr>
              <a:spLocks noChangeArrowheads="1"/>
            </p:cNvSpPr>
            <p:nvPr/>
          </p:nvSpPr>
          <p:spPr bwMode="auto">
            <a:xfrm>
              <a:off x="4899" y="1885"/>
              <a:ext cx="127" cy="127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8" name="Oval 11"/>
            <p:cNvSpPr>
              <a:spLocks noChangeArrowheads="1"/>
            </p:cNvSpPr>
            <p:nvPr/>
          </p:nvSpPr>
          <p:spPr bwMode="auto">
            <a:xfrm>
              <a:off x="5078" y="1885"/>
              <a:ext cx="127" cy="127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9" name="Oval 12"/>
            <p:cNvSpPr>
              <a:spLocks noChangeArrowheads="1"/>
            </p:cNvSpPr>
            <p:nvPr/>
          </p:nvSpPr>
          <p:spPr bwMode="auto">
            <a:xfrm>
              <a:off x="4720" y="2064"/>
              <a:ext cx="127" cy="127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10" name="Oval 13"/>
            <p:cNvSpPr>
              <a:spLocks noChangeArrowheads="1"/>
            </p:cNvSpPr>
            <p:nvPr/>
          </p:nvSpPr>
          <p:spPr bwMode="auto">
            <a:xfrm>
              <a:off x="4899" y="2064"/>
              <a:ext cx="127" cy="127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11" name="Oval 14"/>
            <p:cNvSpPr>
              <a:spLocks noChangeArrowheads="1"/>
            </p:cNvSpPr>
            <p:nvPr/>
          </p:nvSpPr>
          <p:spPr bwMode="auto">
            <a:xfrm>
              <a:off x="5078" y="2064"/>
              <a:ext cx="127" cy="127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12" name="Oval 15"/>
            <p:cNvSpPr>
              <a:spLocks noChangeArrowheads="1"/>
            </p:cNvSpPr>
            <p:nvPr/>
          </p:nvSpPr>
          <p:spPr bwMode="auto">
            <a:xfrm>
              <a:off x="5257" y="2064"/>
              <a:ext cx="127" cy="127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13" name="Oval 16"/>
            <p:cNvSpPr>
              <a:spLocks noChangeArrowheads="1"/>
            </p:cNvSpPr>
            <p:nvPr/>
          </p:nvSpPr>
          <p:spPr bwMode="auto">
            <a:xfrm>
              <a:off x="4720" y="2243"/>
              <a:ext cx="127" cy="127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14" name="Oval 17"/>
            <p:cNvSpPr>
              <a:spLocks noChangeArrowheads="1"/>
            </p:cNvSpPr>
            <p:nvPr/>
          </p:nvSpPr>
          <p:spPr bwMode="auto">
            <a:xfrm>
              <a:off x="4899" y="2243"/>
              <a:ext cx="127" cy="127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15" name="Oval 18"/>
            <p:cNvSpPr>
              <a:spLocks noChangeArrowheads="1"/>
            </p:cNvSpPr>
            <p:nvPr/>
          </p:nvSpPr>
          <p:spPr bwMode="auto">
            <a:xfrm>
              <a:off x="5078" y="2243"/>
              <a:ext cx="127" cy="127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16" name="Oval 19"/>
            <p:cNvSpPr>
              <a:spLocks noChangeArrowheads="1"/>
            </p:cNvSpPr>
            <p:nvPr/>
          </p:nvSpPr>
          <p:spPr bwMode="auto">
            <a:xfrm>
              <a:off x="5257" y="2243"/>
              <a:ext cx="127" cy="127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17" name="Oval 20"/>
            <p:cNvSpPr>
              <a:spLocks noChangeArrowheads="1"/>
            </p:cNvSpPr>
            <p:nvPr/>
          </p:nvSpPr>
          <p:spPr bwMode="auto">
            <a:xfrm>
              <a:off x="5436" y="2243"/>
              <a:ext cx="127" cy="127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18" name="Oval 21"/>
            <p:cNvSpPr>
              <a:spLocks noChangeArrowheads="1"/>
            </p:cNvSpPr>
            <p:nvPr/>
          </p:nvSpPr>
          <p:spPr bwMode="auto">
            <a:xfrm>
              <a:off x="4720" y="2421"/>
              <a:ext cx="127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19" name="Oval 22"/>
            <p:cNvSpPr>
              <a:spLocks noChangeArrowheads="1"/>
            </p:cNvSpPr>
            <p:nvPr/>
          </p:nvSpPr>
          <p:spPr bwMode="auto">
            <a:xfrm>
              <a:off x="4899" y="2421"/>
              <a:ext cx="127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20" name="Oval 23"/>
            <p:cNvSpPr>
              <a:spLocks noChangeArrowheads="1"/>
            </p:cNvSpPr>
            <p:nvPr/>
          </p:nvSpPr>
          <p:spPr bwMode="auto">
            <a:xfrm>
              <a:off x="5078" y="2421"/>
              <a:ext cx="127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21" name="Oval 24"/>
            <p:cNvSpPr>
              <a:spLocks noChangeArrowheads="1"/>
            </p:cNvSpPr>
            <p:nvPr/>
          </p:nvSpPr>
          <p:spPr bwMode="auto">
            <a:xfrm>
              <a:off x="5257" y="2421"/>
              <a:ext cx="127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22" name="Oval 25"/>
            <p:cNvSpPr>
              <a:spLocks noChangeArrowheads="1"/>
            </p:cNvSpPr>
            <p:nvPr/>
          </p:nvSpPr>
          <p:spPr bwMode="auto">
            <a:xfrm>
              <a:off x="4720" y="2600"/>
              <a:ext cx="127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23" name="Oval 26"/>
            <p:cNvSpPr>
              <a:spLocks noChangeArrowheads="1"/>
            </p:cNvSpPr>
            <p:nvPr/>
          </p:nvSpPr>
          <p:spPr bwMode="auto">
            <a:xfrm>
              <a:off x="4899" y="2600"/>
              <a:ext cx="127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24" name="Oval 27"/>
            <p:cNvSpPr>
              <a:spLocks noChangeArrowheads="1"/>
            </p:cNvSpPr>
            <p:nvPr/>
          </p:nvSpPr>
          <p:spPr bwMode="auto">
            <a:xfrm>
              <a:off x="5078" y="2600"/>
              <a:ext cx="127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25" name="Oval 28"/>
            <p:cNvSpPr>
              <a:spLocks noChangeArrowheads="1"/>
            </p:cNvSpPr>
            <p:nvPr/>
          </p:nvSpPr>
          <p:spPr bwMode="auto">
            <a:xfrm>
              <a:off x="5257" y="2600"/>
              <a:ext cx="127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26" name="Oval 29"/>
            <p:cNvSpPr>
              <a:spLocks noChangeArrowheads="1"/>
            </p:cNvSpPr>
            <p:nvPr/>
          </p:nvSpPr>
          <p:spPr bwMode="auto">
            <a:xfrm>
              <a:off x="5436" y="2600"/>
              <a:ext cx="127" cy="128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27" name="Oval 30"/>
            <p:cNvSpPr>
              <a:spLocks noChangeArrowheads="1"/>
            </p:cNvSpPr>
            <p:nvPr/>
          </p:nvSpPr>
          <p:spPr bwMode="auto">
            <a:xfrm>
              <a:off x="4720" y="2779"/>
              <a:ext cx="127" cy="127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28" name="Oval 31"/>
            <p:cNvSpPr>
              <a:spLocks noChangeArrowheads="1"/>
            </p:cNvSpPr>
            <p:nvPr/>
          </p:nvSpPr>
          <p:spPr bwMode="auto">
            <a:xfrm>
              <a:off x="4899" y="2779"/>
              <a:ext cx="127" cy="127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29" name="Oval 32"/>
            <p:cNvSpPr>
              <a:spLocks noChangeArrowheads="1"/>
            </p:cNvSpPr>
            <p:nvPr/>
          </p:nvSpPr>
          <p:spPr bwMode="auto">
            <a:xfrm>
              <a:off x="5078" y="2779"/>
              <a:ext cx="127" cy="127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30" name="Oval 33"/>
            <p:cNvSpPr>
              <a:spLocks noChangeArrowheads="1"/>
            </p:cNvSpPr>
            <p:nvPr/>
          </p:nvSpPr>
          <p:spPr bwMode="auto">
            <a:xfrm>
              <a:off x="5257" y="2779"/>
              <a:ext cx="127" cy="127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31" name="Oval 34"/>
            <p:cNvSpPr>
              <a:spLocks noChangeArrowheads="1"/>
            </p:cNvSpPr>
            <p:nvPr/>
          </p:nvSpPr>
          <p:spPr bwMode="auto">
            <a:xfrm>
              <a:off x="4720" y="2958"/>
              <a:ext cx="127" cy="127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32" name="Oval 35"/>
            <p:cNvSpPr>
              <a:spLocks noChangeArrowheads="1"/>
            </p:cNvSpPr>
            <p:nvPr/>
          </p:nvSpPr>
          <p:spPr bwMode="auto">
            <a:xfrm>
              <a:off x="4899" y="2958"/>
              <a:ext cx="127" cy="127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33" name="Oval 36"/>
            <p:cNvSpPr>
              <a:spLocks noChangeArrowheads="1"/>
            </p:cNvSpPr>
            <p:nvPr/>
          </p:nvSpPr>
          <p:spPr bwMode="auto">
            <a:xfrm>
              <a:off x="5078" y="2958"/>
              <a:ext cx="127" cy="127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34" name="Oval 37"/>
            <p:cNvSpPr>
              <a:spLocks noChangeArrowheads="1"/>
            </p:cNvSpPr>
            <p:nvPr/>
          </p:nvSpPr>
          <p:spPr bwMode="auto">
            <a:xfrm>
              <a:off x="5257" y="2958"/>
              <a:ext cx="127" cy="127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35" name="Oval 38"/>
            <p:cNvSpPr>
              <a:spLocks noChangeArrowheads="1"/>
            </p:cNvSpPr>
            <p:nvPr/>
          </p:nvSpPr>
          <p:spPr bwMode="auto">
            <a:xfrm>
              <a:off x="4899" y="3137"/>
              <a:ext cx="127" cy="127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36" name="Oval 39"/>
            <p:cNvSpPr>
              <a:spLocks noChangeArrowheads="1"/>
            </p:cNvSpPr>
            <p:nvPr/>
          </p:nvSpPr>
          <p:spPr bwMode="auto">
            <a:xfrm>
              <a:off x="5257" y="3137"/>
              <a:ext cx="127" cy="127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</p:grpSp>
      <p:sp>
        <p:nvSpPr>
          <p:cNvPr id="37" name="Line 40"/>
          <p:cNvSpPr>
            <a:spLocks noChangeShapeType="1"/>
          </p:cNvSpPr>
          <p:nvPr/>
        </p:nvSpPr>
        <p:spPr bwMode="auto">
          <a:xfrm>
            <a:off x="304800" y="2819400"/>
            <a:ext cx="822960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15913" y="466725"/>
            <a:ext cx="6781800" cy="2133600"/>
          </a:xfrm>
        </p:spPr>
        <p:txBody>
          <a:bodyPr/>
          <a:lstStyle>
            <a:lvl1pPr algn="r">
              <a:defRPr sz="4800"/>
            </a:lvl1pPr>
          </a:lstStyle>
          <a:p>
            <a:r>
              <a:rPr lang="en-GB" altLang="en-US"/>
              <a:t>Click to edit Master title style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849313" y="3049588"/>
            <a:ext cx="6248400" cy="23622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 sz="3200"/>
            </a:lvl1pPr>
          </a:lstStyle>
          <a:p>
            <a:r>
              <a:rPr lang="en-GB" altLang="en-US"/>
              <a:t>Click to edit Master subtitle style</a:t>
            </a:r>
          </a:p>
        </p:txBody>
      </p:sp>
      <p:sp>
        <p:nvSpPr>
          <p:cNvPr id="38" name="Rectangle 5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F405E3-5FD4-429E-9303-BCB30466977A}" type="datetime1">
              <a:rPr lang="en-GB" smtClean="0"/>
              <a:pPr>
                <a:defRPr/>
              </a:pPr>
              <a:t>23/06/2019</a:t>
            </a:fld>
            <a:endParaRPr lang="en-GB" altLang="en-US"/>
          </a:p>
        </p:txBody>
      </p:sp>
      <p:sp>
        <p:nvSpPr>
          <p:cNvPr id="39" name="Rectangle 6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latin typeface="Arial" charset="0"/>
              </a:defRPr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40" name="Rectangle 7"/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latin typeface="Arial" charset="0"/>
              </a:defRPr>
            </a:lvl1pPr>
          </a:lstStyle>
          <a:p>
            <a:pPr>
              <a:defRPr/>
            </a:pPr>
            <a:fld id="{CF18B3D2-DCBE-4955-9C96-34A96C43EFEB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3EAD6F-359A-4A16-BBCE-5CB0F083F81E}" type="datetime1">
              <a:rPr lang="en-GB" smtClean="0"/>
              <a:pPr>
                <a:defRPr/>
              </a:pPr>
              <a:t>23/06/2019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38925" y="122238"/>
            <a:ext cx="2058988" cy="60801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2238"/>
            <a:ext cx="6029325" cy="60801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223722-15A2-41F3-833C-7DE4A50A3EB7}" type="datetime1">
              <a:rPr lang="en-GB" smtClean="0"/>
              <a:pPr>
                <a:defRPr/>
              </a:pPr>
              <a:t>23/06/2019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419B9B9-35AD-4C4A-A16A-05A32AC7D501}" type="datetime1">
              <a:rPr kumimoji="0" lang="en-GB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23/06/2019</a:t>
            </a:fld>
            <a:endParaRPr kumimoji="0" lang="en-GB" alt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36518164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19B9B9-35AD-4C4A-A16A-05A32AC7D501}" type="datetime1">
              <a:rPr lang="en-GB" smtClean="0"/>
              <a:pPr>
                <a:defRPr/>
              </a:pPr>
              <a:t>23/06/2019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FD79EC-7D72-4852-81CE-13DB142BCC46}" type="datetime1">
              <a:rPr lang="en-GB" smtClean="0"/>
              <a:pPr>
                <a:defRPr/>
              </a:pPr>
              <a:t>23/06/2019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8313" y="1412875"/>
            <a:ext cx="4038600" cy="47894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9313" y="1412875"/>
            <a:ext cx="4038600" cy="47894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93A0AC-4448-4368-9A6C-68AB070ED197}" type="datetime1">
              <a:rPr lang="en-GB" smtClean="0"/>
              <a:pPr>
                <a:defRPr/>
              </a:pPr>
              <a:t>23/06/2019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94AE39-E117-4AD4-AD03-CE3600BB1FF7}" type="datetime1">
              <a:rPr lang="en-GB" smtClean="0"/>
              <a:pPr>
                <a:defRPr/>
              </a:pPr>
              <a:t>23/06/2019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62ABDB-E4E2-43FE-90FB-0D12EBE90DB8}" type="datetime1">
              <a:rPr lang="en-GB" smtClean="0"/>
              <a:pPr>
                <a:defRPr/>
              </a:pPr>
              <a:t>23/06/2019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A5DB57-8E66-4D15-A4B1-E11693BDEDF0}" type="datetime1">
              <a:rPr lang="en-GB" smtClean="0"/>
              <a:pPr>
                <a:defRPr/>
              </a:pPr>
              <a:t>23/06/2019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C2F77E-D437-4771-B2EC-37752762E281}" type="datetime1">
              <a:rPr lang="en-GB" smtClean="0"/>
              <a:pPr>
                <a:defRPr/>
              </a:pPr>
              <a:t>23/06/2019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4CD9C0-2BF1-4826-B5F4-8C6FBF7E1E99}" type="datetime1">
              <a:rPr lang="en-GB" smtClean="0"/>
              <a:pPr>
                <a:defRPr/>
              </a:pPr>
              <a:t>23/06/2019</a:t>
            </a:fld>
            <a:endParaRPr lang="en-GB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hyperlink" Target="coffee.ppt" TargetMode="External"/><Relationship Id="rId2" Type="http://schemas.openxmlformats.org/officeDocument/2006/relationships/hyperlink" Target="00%20main%20menu.ppt" TargetMode="External"/><Relationship Id="rId1" Type="http://schemas.openxmlformats.org/officeDocument/2006/relationships/theme" Target="../theme/theme2.xml"/><Relationship Id="rId5" Type="http://schemas.openxmlformats.org/officeDocument/2006/relationships/hyperlink" Target="../Organising%20your%20studies/organising%20choices.ppt" TargetMode="External"/><Relationship Id="rId4" Type="http://schemas.openxmlformats.org/officeDocument/2006/relationships/hyperlink" Target="Choices&#8230;.ppt" TargetMode="Externa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12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hyperlink" Target="coffee.ppt" TargetMode="External"/><Relationship Id="rId2" Type="http://schemas.openxmlformats.org/officeDocument/2006/relationships/hyperlink" Target="00%20main%20menu.ppt" TargetMode="External"/><Relationship Id="rId1" Type="http://schemas.openxmlformats.org/officeDocument/2006/relationships/theme" Target="../theme/theme4.xml"/><Relationship Id="rId5" Type="http://schemas.openxmlformats.org/officeDocument/2006/relationships/hyperlink" Target="../Organising%20your%20studies/organising%20choices.ppt" TargetMode="External"/><Relationship Id="rId4" Type="http://schemas.openxmlformats.org/officeDocument/2006/relationships/hyperlink" Target="Choices&#8230;.ppt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Line 2"/>
          <p:cNvSpPr>
            <a:spLocks noChangeShapeType="1"/>
          </p:cNvSpPr>
          <p:nvPr/>
        </p:nvSpPr>
        <p:spPr bwMode="auto">
          <a:xfrm flipH="1">
            <a:off x="7956550" y="152400"/>
            <a:ext cx="6350" cy="11890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2238"/>
            <a:ext cx="7543800" cy="1074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title style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8313" y="1412875"/>
            <a:ext cx="8229600" cy="4789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400800"/>
            <a:ext cx="152241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latin typeface="Arial" charset="0"/>
              </a:defRPr>
            </a:lvl1pPr>
          </a:lstStyle>
          <a:p>
            <a:pPr>
              <a:defRPr/>
            </a:pPr>
            <a:fld id="{3AEC2ED1-CD7C-40D2-BE67-B885796E00F7}" type="datetime1">
              <a:rPr lang="en-GB" smtClean="0"/>
              <a:pPr>
                <a:defRPr/>
              </a:pPr>
              <a:t>23/06/2019</a:t>
            </a:fld>
            <a:endParaRPr lang="en-GB" altLang="en-US"/>
          </a:p>
        </p:txBody>
      </p:sp>
      <p:grpSp>
        <p:nvGrpSpPr>
          <p:cNvPr id="1030" name="Group 9"/>
          <p:cNvGrpSpPr>
            <a:grpSpLocks/>
          </p:cNvGrpSpPr>
          <p:nvPr/>
        </p:nvGrpSpPr>
        <p:grpSpPr bwMode="auto">
          <a:xfrm>
            <a:off x="8101013" y="188913"/>
            <a:ext cx="574675" cy="1081087"/>
            <a:chOff x="4720" y="1885"/>
            <a:chExt cx="843" cy="1379"/>
          </a:xfrm>
        </p:grpSpPr>
        <p:sp>
          <p:nvSpPr>
            <p:cNvPr id="4106" name="Oval 10"/>
            <p:cNvSpPr>
              <a:spLocks noChangeArrowheads="1"/>
            </p:cNvSpPr>
            <p:nvPr/>
          </p:nvSpPr>
          <p:spPr bwMode="auto">
            <a:xfrm>
              <a:off x="4720" y="1885"/>
              <a:ext cx="128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07" name="Oval 11"/>
            <p:cNvSpPr>
              <a:spLocks noChangeArrowheads="1"/>
            </p:cNvSpPr>
            <p:nvPr/>
          </p:nvSpPr>
          <p:spPr bwMode="auto">
            <a:xfrm>
              <a:off x="4899" y="1885"/>
              <a:ext cx="126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08" name="Oval 12"/>
            <p:cNvSpPr>
              <a:spLocks noChangeArrowheads="1"/>
            </p:cNvSpPr>
            <p:nvPr/>
          </p:nvSpPr>
          <p:spPr bwMode="auto">
            <a:xfrm>
              <a:off x="5079" y="1885"/>
              <a:ext cx="126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09" name="Oval 13"/>
            <p:cNvSpPr>
              <a:spLocks noChangeArrowheads="1"/>
            </p:cNvSpPr>
            <p:nvPr/>
          </p:nvSpPr>
          <p:spPr bwMode="auto">
            <a:xfrm>
              <a:off x="4720" y="2063"/>
              <a:ext cx="128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10" name="Oval 14"/>
            <p:cNvSpPr>
              <a:spLocks noChangeArrowheads="1"/>
            </p:cNvSpPr>
            <p:nvPr/>
          </p:nvSpPr>
          <p:spPr bwMode="auto">
            <a:xfrm>
              <a:off x="4899" y="2063"/>
              <a:ext cx="126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11" name="Oval 15"/>
            <p:cNvSpPr>
              <a:spLocks noChangeArrowheads="1"/>
            </p:cNvSpPr>
            <p:nvPr/>
          </p:nvSpPr>
          <p:spPr bwMode="auto">
            <a:xfrm>
              <a:off x="5079" y="2063"/>
              <a:ext cx="126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12" name="Oval 16"/>
            <p:cNvSpPr>
              <a:spLocks noChangeArrowheads="1"/>
            </p:cNvSpPr>
            <p:nvPr/>
          </p:nvSpPr>
          <p:spPr bwMode="auto">
            <a:xfrm>
              <a:off x="5258" y="2063"/>
              <a:ext cx="126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13" name="Oval 17"/>
            <p:cNvSpPr>
              <a:spLocks noChangeArrowheads="1"/>
            </p:cNvSpPr>
            <p:nvPr/>
          </p:nvSpPr>
          <p:spPr bwMode="auto">
            <a:xfrm>
              <a:off x="4720" y="2243"/>
              <a:ext cx="128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14" name="Oval 18"/>
            <p:cNvSpPr>
              <a:spLocks noChangeArrowheads="1"/>
            </p:cNvSpPr>
            <p:nvPr/>
          </p:nvSpPr>
          <p:spPr bwMode="auto">
            <a:xfrm>
              <a:off x="4899" y="2243"/>
              <a:ext cx="126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15" name="Oval 19"/>
            <p:cNvSpPr>
              <a:spLocks noChangeArrowheads="1"/>
            </p:cNvSpPr>
            <p:nvPr/>
          </p:nvSpPr>
          <p:spPr bwMode="auto">
            <a:xfrm>
              <a:off x="5079" y="2243"/>
              <a:ext cx="126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16" name="Oval 20"/>
            <p:cNvSpPr>
              <a:spLocks noChangeArrowheads="1"/>
            </p:cNvSpPr>
            <p:nvPr/>
          </p:nvSpPr>
          <p:spPr bwMode="auto">
            <a:xfrm>
              <a:off x="5258" y="2243"/>
              <a:ext cx="126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17" name="Oval 21"/>
            <p:cNvSpPr>
              <a:spLocks noChangeArrowheads="1"/>
            </p:cNvSpPr>
            <p:nvPr/>
          </p:nvSpPr>
          <p:spPr bwMode="auto">
            <a:xfrm>
              <a:off x="5435" y="2243"/>
              <a:ext cx="128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18" name="Oval 22"/>
            <p:cNvSpPr>
              <a:spLocks noChangeArrowheads="1"/>
            </p:cNvSpPr>
            <p:nvPr/>
          </p:nvSpPr>
          <p:spPr bwMode="auto">
            <a:xfrm>
              <a:off x="4720" y="2422"/>
              <a:ext cx="128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19" name="Oval 23"/>
            <p:cNvSpPr>
              <a:spLocks noChangeArrowheads="1"/>
            </p:cNvSpPr>
            <p:nvPr/>
          </p:nvSpPr>
          <p:spPr bwMode="auto">
            <a:xfrm>
              <a:off x="4899" y="2422"/>
              <a:ext cx="126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20" name="Oval 24"/>
            <p:cNvSpPr>
              <a:spLocks noChangeArrowheads="1"/>
            </p:cNvSpPr>
            <p:nvPr/>
          </p:nvSpPr>
          <p:spPr bwMode="auto">
            <a:xfrm>
              <a:off x="5079" y="2422"/>
              <a:ext cx="126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21" name="Oval 25"/>
            <p:cNvSpPr>
              <a:spLocks noChangeArrowheads="1"/>
            </p:cNvSpPr>
            <p:nvPr/>
          </p:nvSpPr>
          <p:spPr bwMode="auto">
            <a:xfrm>
              <a:off x="5258" y="2422"/>
              <a:ext cx="126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22" name="Oval 26"/>
            <p:cNvSpPr>
              <a:spLocks noChangeArrowheads="1"/>
            </p:cNvSpPr>
            <p:nvPr/>
          </p:nvSpPr>
          <p:spPr bwMode="auto">
            <a:xfrm>
              <a:off x="4720" y="2600"/>
              <a:ext cx="128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23" name="Oval 27"/>
            <p:cNvSpPr>
              <a:spLocks noChangeArrowheads="1"/>
            </p:cNvSpPr>
            <p:nvPr/>
          </p:nvSpPr>
          <p:spPr bwMode="auto">
            <a:xfrm>
              <a:off x="4899" y="2600"/>
              <a:ext cx="126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24" name="Oval 28"/>
            <p:cNvSpPr>
              <a:spLocks noChangeArrowheads="1"/>
            </p:cNvSpPr>
            <p:nvPr/>
          </p:nvSpPr>
          <p:spPr bwMode="auto">
            <a:xfrm>
              <a:off x="5079" y="2600"/>
              <a:ext cx="126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25" name="Oval 29"/>
            <p:cNvSpPr>
              <a:spLocks noChangeArrowheads="1"/>
            </p:cNvSpPr>
            <p:nvPr/>
          </p:nvSpPr>
          <p:spPr bwMode="auto">
            <a:xfrm>
              <a:off x="5258" y="2600"/>
              <a:ext cx="126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26" name="Oval 30"/>
            <p:cNvSpPr>
              <a:spLocks noChangeArrowheads="1"/>
            </p:cNvSpPr>
            <p:nvPr/>
          </p:nvSpPr>
          <p:spPr bwMode="auto">
            <a:xfrm>
              <a:off x="5435" y="2600"/>
              <a:ext cx="128" cy="128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27" name="Oval 31"/>
            <p:cNvSpPr>
              <a:spLocks noChangeArrowheads="1"/>
            </p:cNvSpPr>
            <p:nvPr/>
          </p:nvSpPr>
          <p:spPr bwMode="auto">
            <a:xfrm>
              <a:off x="4720" y="2778"/>
              <a:ext cx="128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28" name="Oval 32"/>
            <p:cNvSpPr>
              <a:spLocks noChangeArrowheads="1"/>
            </p:cNvSpPr>
            <p:nvPr/>
          </p:nvSpPr>
          <p:spPr bwMode="auto">
            <a:xfrm>
              <a:off x="4899" y="2778"/>
              <a:ext cx="126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29" name="Oval 33"/>
            <p:cNvSpPr>
              <a:spLocks noChangeArrowheads="1"/>
            </p:cNvSpPr>
            <p:nvPr/>
          </p:nvSpPr>
          <p:spPr bwMode="auto">
            <a:xfrm>
              <a:off x="5079" y="2778"/>
              <a:ext cx="126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30" name="Oval 34"/>
            <p:cNvSpPr>
              <a:spLocks noChangeArrowheads="1"/>
            </p:cNvSpPr>
            <p:nvPr/>
          </p:nvSpPr>
          <p:spPr bwMode="auto">
            <a:xfrm>
              <a:off x="5258" y="2778"/>
              <a:ext cx="126" cy="128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31" name="Oval 35"/>
            <p:cNvSpPr>
              <a:spLocks noChangeArrowheads="1"/>
            </p:cNvSpPr>
            <p:nvPr/>
          </p:nvSpPr>
          <p:spPr bwMode="auto">
            <a:xfrm>
              <a:off x="4720" y="2958"/>
              <a:ext cx="128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32" name="Oval 36"/>
            <p:cNvSpPr>
              <a:spLocks noChangeArrowheads="1"/>
            </p:cNvSpPr>
            <p:nvPr/>
          </p:nvSpPr>
          <p:spPr bwMode="auto">
            <a:xfrm>
              <a:off x="4899" y="2958"/>
              <a:ext cx="126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33" name="Oval 37"/>
            <p:cNvSpPr>
              <a:spLocks noChangeArrowheads="1"/>
            </p:cNvSpPr>
            <p:nvPr/>
          </p:nvSpPr>
          <p:spPr bwMode="auto">
            <a:xfrm>
              <a:off x="5079" y="2958"/>
              <a:ext cx="126" cy="128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34" name="Oval 38"/>
            <p:cNvSpPr>
              <a:spLocks noChangeArrowheads="1"/>
            </p:cNvSpPr>
            <p:nvPr/>
          </p:nvSpPr>
          <p:spPr bwMode="auto">
            <a:xfrm>
              <a:off x="5258" y="2958"/>
              <a:ext cx="126" cy="128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35" name="Oval 39"/>
            <p:cNvSpPr>
              <a:spLocks noChangeArrowheads="1"/>
            </p:cNvSpPr>
            <p:nvPr/>
          </p:nvSpPr>
          <p:spPr bwMode="auto">
            <a:xfrm>
              <a:off x="4899" y="3136"/>
              <a:ext cx="126" cy="128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36" name="Oval 40"/>
            <p:cNvSpPr>
              <a:spLocks noChangeArrowheads="1"/>
            </p:cNvSpPr>
            <p:nvPr/>
          </p:nvSpPr>
          <p:spPr bwMode="auto">
            <a:xfrm>
              <a:off x="5258" y="3136"/>
              <a:ext cx="126" cy="128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4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ts val="6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sz="2800" b="1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eaLnBrk="0" fontAlgn="base" hangingPunct="0">
        <a:spcBef>
          <a:spcPts val="600"/>
        </a:spcBef>
        <a:spcAft>
          <a:spcPct val="0"/>
        </a:spcAft>
        <a:buClr>
          <a:srgbClr val="339966"/>
        </a:buClr>
        <a:buSzPct val="70000"/>
        <a:buFont typeface="Wingdings" pitchFamily="2" charset="2"/>
        <a:buChar char="l"/>
        <a:defRPr sz="2400" b="1">
          <a:solidFill>
            <a:schemeClr val="tx1"/>
          </a:solidFill>
          <a:latin typeface="+mn-lt"/>
        </a:defRPr>
      </a:lvl2pPr>
      <a:lvl3pPr marL="987425" indent="-293688" algn="l" rtl="0" eaLnBrk="0" fontAlgn="base" hangingPunct="0">
        <a:spcBef>
          <a:spcPts val="600"/>
        </a:spcBef>
        <a:spcAft>
          <a:spcPct val="0"/>
        </a:spcAft>
        <a:buClr>
          <a:srgbClr val="8A00C0"/>
        </a:buClr>
        <a:buSzPct val="70000"/>
        <a:buFont typeface="Wingdings" pitchFamily="2" charset="2"/>
        <a:buChar char="l"/>
        <a:defRPr sz="2000" b="1">
          <a:solidFill>
            <a:schemeClr val="tx1"/>
          </a:solidFill>
          <a:latin typeface="+mn-lt"/>
        </a:defRPr>
      </a:lvl3pPr>
      <a:lvl4pPr marL="1281113" indent="-292100" algn="l" rtl="0" eaLnBrk="0" fontAlgn="base" hangingPunct="0">
        <a:spcBef>
          <a:spcPts val="600"/>
        </a:spcBef>
        <a:spcAft>
          <a:spcPct val="0"/>
        </a:spcAft>
        <a:buClr>
          <a:srgbClr val="A0C6A0"/>
        </a:buClr>
        <a:buSzPct val="75000"/>
        <a:buFont typeface="Wingdings" pitchFamily="2" charset="2"/>
        <a:buChar char="§"/>
        <a:defRPr sz="1800" b="1">
          <a:solidFill>
            <a:schemeClr val="tx1"/>
          </a:solidFill>
          <a:latin typeface="+mn-lt"/>
        </a:defRPr>
      </a:lvl4pPr>
      <a:lvl5pPr marL="1598613" indent="-315913" algn="l" rtl="0" eaLnBrk="0" fontAlgn="base" hangingPunct="0">
        <a:spcBef>
          <a:spcPts val="600"/>
        </a:spcBef>
        <a:spcAft>
          <a:spcPct val="0"/>
        </a:spcAft>
        <a:buClr>
          <a:srgbClr val="CC99FF"/>
        </a:buClr>
        <a:buSzPct val="80000"/>
        <a:buFont typeface="Wingdings" pitchFamily="2" charset="2"/>
        <a:buChar char="§"/>
        <a:defRPr sz="1800" b="1">
          <a:solidFill>
            <a:schemeClr val="tx1"/>
          </a:solidFill>
          <a:latin typeface="+mn-lt"/>
        </a:defRPr>
      </a:lvl5pPr>
      <a:lvl6pPr marL="2055813" indent="-315913" algn="l" rtl="0" fontAlgn="base">
        <a:spcBef>
          <a:spcPct val="20000"/>
        </a:spcBef>
        <a:spcAft>
          <a:spcPct val="0"/>
        </a:spcAft>
        <a:buClr>
          <a:srgbClr val="CC99FF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13013" indent="-315913" algn="l" rtl="0" fontAlgn="base">
        <a:spcBef>
          <a:spcPct val="20000"/>
        </a:spcBef>
        <a:spcAft>
          <a:spcPct val="0"/>
        </a:spcAft>
        <a:buClr>
          <a:srgbClr val="CC99FF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2970213" indent="-315913" algn="l" rtl="0" fontAlgn="base">
        <a:spcBef>
          <a:spcPct val="20000"/>
        </a:spcBef>
        <a:spcAft>
          <a:spcPct val="0"/>
        </a:spcAft>
        <a:buClr>
          <a:srgbClr val="CC99FF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427413" indent="-315913" algn="l" rtl="0" fontAlgn="base">
        <a:spcBef>
          <a:spcPct val="20000"/>
        </a:spcBef>
        <a:spcAft>
          <a:spcPct val="0"/>
        </a:spcAft>
        <a:buClr>
          <a:srgbClr val="CC99FF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50825" y="188913"/>
            <a:ext cx="8713788" cy="9350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315" name="Text Box 3"/>
          <p:cNvSpPr txBox="1">
            <a:spLocks noChangeArrowheads="1"/>
          </p:cNvSpPr>
          <p:nvPr/>
        </p:nvSpPr>
        <p:spPr bwMode="auto">
          <a:xfrm>
            <a:off x="684213" y="5805488"/>
            <a:ext cx="77755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ct val="50000"/>
              </a:spcBef>
              <a:spcAft>
                <a:spcPts val="0"/>
              </a:spcAft>
              <a:defRPr/>
            </a:pPr>
            <a:endParaRPr lang="en-US" sz="2400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317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358775" y="1196975"/>
            <a:ext cx="8605838" cy="467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Oval 4">
            <a:hlinkClick r:id="rId2" action="ppaction://hlinkpres?slideindex=1&amp;slidetitle="/>
          </p:cNvPr>
          <p:cNvSpPr>
            <a:spLocks noChangeArrowheads="1"/>
          </p:cNvSpPr>
          <p:nvPr/>
        </p:nvSpPr>
        <p:spPr bwMode="auto">
          <a:xfrm>
            <a:off x="8072438" y="5786438"/>
            <a:ext cx="1071562" cy="1071562"/>
          </a:xfrm>
          <a:prstGeom prst="ellipse">
            <a:avLst/>
          </a:prstGeom>
          <a:solidFill>
            <a:srgbClr val="33CC33"/>
          </a:solidFill>
          <a:ln w="12700">
            <a:noFill/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solidFill>
                <a:srgbClr val="000000"/>
              </a:solidFill>
              <a:latin typeface="Comic Sans MS" pitchFamily="66" charset="0"/>
            </a:endParaRPr>
          </a:p>
        </p:txBody>
      </p:sp>
      <p:sp>
        <p:nvSpPr>
          <p:cNvPr id="7" name="Oval 5"/>
          <p:cNvSpPr>
            <a:spLocks noChangeArrowheads="1"/>
          </p:cNvSpPr>
          <p:nvPr/>
        </p:nvSpPr>
        <p:spPr bwMode="auto">
          <a:xfrm>
            <a:off x="8156575" y="5872163"/>
            <a:ext cx="895350" cy="901700"/>
          </a:xfrm>
          <a:prstGeom prst="ellipse">
            <a:avLst/>
          </a:prstGeom>
          <a:solidFill>
            <a:schemeClr val="accent2"/>
          </a:solidFill>
          <a:ln w="12700">
            <a:noFill/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1800" b="1" dirty="0">
              <a:solidFill>
                <a:srgbClr val="000000"/>
              </a:solidFill>
              <a:latin typeface="Comic Sans MS" pitchFamily="66" charset="0"/>
            </a:endParaRPr>
          </a:p>
        </p:txBody>
      </p:sp>
      <p:sp>
        <p:nvSpPr>
          <p:cNvPr id="8" name="Oval 6">
            <a:hlinkClick r:id="" action="ppaction://hlinkshowjump?jump=previousslide"/>
          </p:cNvPr>
          <p:cNvSpPr>
            <a:spLocks noChangeArrowheads="1"/>
          </p:cNvSpPr>
          <p:nvPr/>
        </p:nvSpPr>
        <p:spPr bwMode="auto">
          <a:xfrm>
            <a:off x="8243888" y="5959475"/>
            <a:ext cx="728662" cy="730250"/>
          </a:xfrm>
          <a:prstGeom prst="ellipse">
            <a:avLst/>
          </a:prstGeom>
          <a:gradFill rotWithShape="0">
            <a:gsLst>
              <a:gs pos="0">
                <a:srgbClr val="47B2B2"/>
              </a:gs>
              <a:gs pos="100000">
                <a:srgbClr val="66FFFF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solidFill>
                <a:srgbClr val="000000"/>
              </a:solidFill>
              <a:latin typeface="Comic Sans MS" pitchFamily="66" charset="0"/>
            </a:endParaRPr>
          </a:p>
        </p:txBody>
      </p:sp>
      <p:sp>
        <p:nvSpPr>
          <p:cNvPr id="9" name="Oval 7"/>
          <p:cNvSpPr>
            <a:spLocks noChangeArrowheads="1"/>
          </p:cNvSpPr>
          <p:nvPr/>
        </p:nvSpPr>
        <p:spPr bwMode="auto">
          <a:xfrm>
            <a:off x="8332788" y="6049963"/>
            <a:ext cx="568325" cy="577850"/>
          </a:xfrm>
          <a:prstGeom prst="ellipse">
            <a:avLst/>
          </a:prstGeom>
          <a:solidFill>
            <a:srgbClr val="FF99FF"/>
          </a:solidFill>
          <a:ln w="50800">
            <a:noFill/>
            <a:round/>
            <a:headEnd/>
            <a:tailEnd/>
          </a:ln>
        </p:spPr>
        <p:txBody>
          <a:bodyPr wrap="none" anchor="ctr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solidFill>
                <a:srgbClr val="000000"/>
              </a:solidFill>
              <a:latin typeface="Comic Sans MS" pitchFamily="66" charset="0"/>
            </a:endParaRPr>
          </a:p>
        </p:txBody>
      </p:sp>
      <p:sp>
        <p:nvSpPr>
          <p:cNvPr id="10" name="Oval 8"/>
          <p:cNvSpPr>
            <a:spLocks noChangeArrowheads="1"/>
          </p:cNvSpPr>
          <p:nvPr/>
        </p:nvSpPr>
        <p:spPr bwMode="auto">
          <a:xfrm>
            <a:off x="8421688" y="6138863"/>
            <a:ext cx="403225" cy="411162"/>
          </a:xfrm>
          <a:prstGeom prst="ellipse">
            <a:avLst/>
          </a:prstGeom>
          <a:solidFill>
            <a:srgbClr val="FF3300"/>
          </a:solidFill>
          <a:ln w="50800">
            <a:noFill/>
            <a:round/>
            <a:headEnd/>
            <a:tailEnd/>
          </a:ln>
        </p:spPr>
        <p:txBody>
          <a:bodyPr wrap="none" anchor="ctr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solidFill>
                <a:srgbClr val="000000"/>
              </a:solidFill>
              <a:latin typeface="Comic Sans MS" pitchFamily="66" charset="0"/>
            </a:endParaRPr>
          </a:p>
        </p:txBody>
      </p:sp>
      <p:sp>
        <p:nvSpPr>
          <p:cNvPr id="11" name="Oval 9"/>
          <p:cNvSpPr>
            <a:spLocks noChangeArrowheads="1"/>
          </p:cNvSpPr>
          <p:nvPr/>
        </p:nvSpPr>
        <p:spPr bwMode="auto">
          <a:xfrm>
            <a:off x="8505825" y="6221413"/>
            <a:ext cx="231775" cy="230187"/>
          </a:xfrm>
          <a:prstGeom prst="ellipse">
            <a:avLst/>
          </a:prstGeom>
          <a:solidFill>
            <a:srgbClr val="FFFF66"/>
          </a:solidFill>
          <a:ln w="50800">
            <a:noFill/>
            <a:round/>
            <a:headEnd/>
            <a:tailEnd/>
          </a:ln>
        </p:spPr>
        <p:txBody>
          <a:bodyPr wrap="none" lIns="92075" tIns="46038" rIns="92075" bIns="46038" anchor="ctr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800" b="1" dirty="0">
              <a:solidFill>
                <a:srgbClr val="000000"/>
              </a:solidFill>
              <a:latin typeface="Comic Sans MS" pitchFamily="66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500438" y="6550025"/>
            <a:ext cx="2643187" cy="3079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400" b="1" dirty="0">
                <a:solidFill>
                  <a:srgbClr val="FF0000"/>
                </a:solidFill>
                <a:latin typeface="Arial Rounded MT Bold"/>
              </a:rPr>
              <a:t>www.phil-race.co.uk</a:t>
            </a:r>
          </a:p>
        </p:txBody>
      </p:sp>
      <p:sp>
        <p:nvSpPr>
          <p:cNvPr id="13" name="AutoShape 38">
            <a:hlinkClick r:id="rId3" action="ppaction://hlinkpres?slideindex=1&amp;slidetitle=" highlightClick="1"/>
          </p:cNvPr>
          <p:cNvSpPr>
            <a:spLocks noChangeArrowheads="1"/>
          </p:cNvSpPr>
          <p:nvPr/>
        </p:nvSpPr>
        <p:spPr bwMode="auto">
          <a:xfrm>
            <a:off x="685800" y="609600"/>
            <a:ext cx="1042988" cy="1042988"/>
          </a:xfrm>
          <a:prstGeom prst="actionButtonBlank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1800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" name="AutoShape 39">
            <a:hlinkClick r:id="rId4" action="ppaction://hlinkpres?slideindex=1&amp;slidetitle=" highlightClick="1"/>
          </p:cNvPr>
          <p:cNvSpPr>
            <a:spLocks noChangeArrowheads="1"/>
          </p:cNvSpPr>
          <p:nvPr/>
        </p:nvSpPr>
        <p:spPr bwMode="auto">
          <a:xfrm>
            <a:off x="8001000" y="5715000"/>
            <a:ext cx="1042988" cy="1042988"/>
          </a:xfrm>
          <a:prstGeom prst="actionButtonBlank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1800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" name="AutoShape 40">
            <a:hlinkClick r:id="rId5" action="ppaction://hlinkpres?slideindex=1&amp;slidetitle=" highlightClick="1"/>
          </p:cNvPr>
          <p:cNvSpPr>
            <a:spLocks noChangeArrowheads="1"/>
          </p:cNvSpPr>
          <p:nvPr/>
        </p:nvSpPr>
        <p:spPr bwMode="auto">
          <a:xfrm>
            <a:off x="8101013" y="0"/>
            <a:ext cx="1042987" cy="1042988"/>
          </a:xfrm>
          <a:prstGeom prst="actionButtonBlank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1800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" name="AutoShape 41">
            <a:hlinkClick r:id="rId2" action="ppaction://hlinkpres?slideindex=1&amp;slidetitle=" highlightClick="1"/>
          </p:cNvPr>
          <p:cNvSpPr>
            <a:spLocks noChangeArrowheads="1"/>
          </p:cNvSpPr>
          <p:nvPr/>
        </p:nvSpPr>
        <p:spPr bwMode="auto">
          <a:xfrm>
            <a:off x="8101013" y="5815013"/>
            <a:ext cx="1042987" cy="1042987"/>
          </a:xfrm>
          <a:prstGeom prst="actionButtonBlank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1800" dirty="0">
              <a:solidFill>
                <a:srgbClr val="000000"/>
              </a:solidFill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7" grpId="0" build="p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331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331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331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331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331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  <p:hf sldNum="0" hdr="0" ftr="0"/>
  <p:txStyles>
    <p:titleStyle>
      <a:lvl1pPr algn="ctr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000">
          <a:solidFill>
            <a:srgbClr val="008000"/>
          </a:solidFill>
          <a:latin typeface="Arial Rounded MT Bold" pitchFamily="34" charset="0"/>
        </a:defRPr>
      </a:lvl2pPr>
      <a:lvl3pPr algn="ctr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000">
          <a:solidFill>
            <a:srgbClr val="008000"/>
          </a:solidFill>
          <a:latin typeface="Arial Rounded MT Bold" pitchFamily="34" charset="0"/>
        </a:defRPr>
      </a:lvl3pPr>
      <a:lvl4pPr algn="ctr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000">
          <a:solidFill>
            <a:srgbClr val="008000"/>
          </a:solidFill>
          <a:latin typeface="Arial Rounded MT Bold" pitchFamily="34" charset="0"/>
        </a:defRPr>
      </a:lvl4pPr>
      <a:lvl5pPr algn="ctr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000">
          <a:solidFill>
            <a:srgbClr val="008000"/>
          </a:solidFill>
          <a:latin typeface="Arial Rounded MT Bold" pitchFamily="34" charset="0"/>
        </a:defRPr>
      </a:lvl5pPr>
      <a:lvl6pPr marL="457200" algn="ctr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000">
          <a:solidFill>
            <a:srgbClr val="008000"/>
          </a:solidFill>
          <a:latin typeface="Arial Rounded MT Bold" pitchFamily="34" charset="0"/>
        </a:defRPr>
      </a:lvl6pPr>
      <a:lvl7pPr marL="914400" algn="ctr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000">
          <a:solidFill>
            <a:srgbClr val="008000"/>
          </a:solidFill>
          <a:latin typeface="Arial Rounded MT Bold" pitchFamily="34" charset="0"/>
        </a:defRPr>
      </a:lvl7pPr>
      <a:lvl8pPr marL="1371600" algn="ctr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000">
          <a:solidFill>
            <a:srgbClr val="008000"/>
          </a:solidFill>
          <a:latin typeface="Arial Rounded MT Bold" pitchFamily="34" charset="0"/>
        </a:defRPr>
      </a:lvl8pPr>
      <a:lvl9pPr marL="1828800" algn="ctr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000">
          <a:solidFill>
            <a:srgbClr val="008000"/>
          </a:solidFill>
          <a:latin typeface="Arial Rounded MT Bold" pitchFamily="34" charset="0"/>
        </a:defRPr>
      </a:lvl9pPr>
    </p:titleStyle>
    <p:bodyStyle>
      <a:lvl1pPr marL="533400" indent="-533400" algn="l" rtl="0" eaLnBrk="1" fontAlgn="base" hangingPunct="1">
        <a:lnSpc>
          <a:spcPct val="90000"/>
        </a:lnSpc>
        <a:spcBef>
          <a:spcPct val="35000"/>
        </a:spcBef>
        <a:spcAft>
          <a:spcPct val="0"/>
        </a:spcAft>
        <a:buClr>
          <a:srgbClr val="009900"/>
        </a:buClr>
        <a:buFont typeface="Wingdings" pitchFamily="2" charset="2"/>
        <a:buChar char="v"/>
        <a:defRPr sz="3200" b="1">
          <a:solidFill>
            <a:srgbClr val="660066"/>
          </a:solidFill>
          <a:latin typeface="+mn-lt"/>
          <a:ea typeface="+mn-ea"/>
          <a:cs typeface="+mn-cs"/>
        </a:defRPr>
      </a:lvl1pPr>
      <a:lvl2pPr marL="998538" indent="-285750" algn="l" rtl="0" eaLnBrk="1" fontAlgn="base" hangingPunct="1">
        <a:lnSpc>
          <a:spcPct val="90000"/>
        </a:lnSpc>
        <a:spcBef>
          <a:spcPct val="35000"/>
        </a:spcBef>
        <a:spcAft>
          <a:spcPct val="0"/>
        </a:spcAft>
        <a:buClr>
          <a:srgbClr val="009900"/>
        </a:buClr>
        <a:buFont typeface="Wingdings" pitchFamily="2" charset="2"/>
        <a:buChar char="v"/>
        <a:defRPr sz="2800" b="1">
          <a:solidFill>
            <a:srgbClr val="660066"/>
          </a:solidFill>
          <a:latin typeface="+mn-lt"/>
        </a:defRPr>
      </a:lvl2pPr>
      <a:lvl3pPr marL="1406525" indent="-228600" algn="l" rtl="0" eaLnBrk="1" fontAlgn="base" hangingPunct="1">
        <a:lnSpc>
          <a:spcPct val="90000"/>
        </a:lnSpc>
        <a:spcBef>
          <a:spcPct val="35000"/>
        </a:spcBef>
        <a:spcAft>
          <a:spcPct val="0"/>
        </a:spcAft>
        <a:buClr>
          <a:srgbClr val="009900"/>
        </a:buClr>
        <a:buFont typeface="Wingdings" pitchFamily="2" charset="2"/>
        <a:buChar char="v"/>
        <a:defRPr sz="2400" b="1">
          <a:solidFill>
            <a:srgbClr val="660066"/>
          </a:solidFill>
          <a:latin typeface="+mn-lt"/>
        </a:defRPr>
      </a:lvl3pPr>
      <a:lvl4pPr marL="1814513" indent="-228600" algn="l" rtl="0" eaLnBrk="1" fontAlgn="base" hangingPunct="1">
        <a:lnSpc>
          <a:spcPct val="90000"/>
        </a:lnSpc>
        <a:spcBef>
          <a:spcPct val="35000"/>
        </a:spcBef>
        <a:spcAft>
          <a:spcPct val="0"/>
        </a:spcAft>
        <a:buClr>
          <a:srgbClr val="009900"/>
        </a:buClr>
        <a:buFont typeface="Wingdings" pitchFamily="2" charset="2"/>
        <a:buChar char="v"/>
        <a:defRPr sz="2000" b="1">
          <a:solidFill>
            <a:srgbClr val="660066"/>
          </a:solidFill>
          <a:latin typeface="+mn-lt"/>
        </a:defRPr>
      </a:lvl4pPr>
      <a:lvl5pPr marL="2222500" indent="-228600" algn="l" rtl="0" eaLnBrk="1" fontAlgn="base" hangingPunct="1">
        <a:lnSpc>
          <a:spcPct val="90000"/>
        </a:lnSpc>
        <a:spcBef>
          <a:spcPct val="35000"/>
        </a:spcBef>
        <a:spcAft>
          <a:spcPct val="0"/>
        </a:spcAft>
        <a:buClr>
          <a:srgbClr val="009900"/>
        </a:buClr>
        <a:buFont typeface="Wingdings" pitchFamily="2" charset="2"/>
        <a:buChar char="v"/>
        <a:defRPr sz="2000" b="1">
          <a:solidFill>
            <a:srgbClr val="660066"/>
          </a:solidFill>
          <a:latin typeface="+mn-lt"/>
        </a:defRPr>
      </a:lvl5pPr>
      <a:lvl6pPr marL="2679700" indent="-228600" algn="l" rtl="0" eaLnBrk="1" fontAlgn="base" hangingPunct="1">
        <a:lnSpc>
          <a:spcPct val="90000"/>
        </a:lnSpc>
        <a:spcBef>
          <a:spcPct val="35000"/>
        </a:spcBef>
        <a:spcAft>
          <a:spcPct val="0"/>
        </a:spcAft>
        <a:buClr>
          <a:srgbClr val="009900"/>
        </a:buClr>
        <a:buFont typeface="Wingdings" pitchFamily="2" charset="2"/>
        <a:buChar char="v"/>
        <a:defRPr sz="2000" b="1">
          <a:solidFill>
            <a:srgbClr val="660066"/>
          </a:solidFill>
          <a:latin typeface="+mn-lt"/>
        </a:defRPr>
      </a:lvl6pPr>
      <a:lvl7pPr marL="3136900" indent="-228600" algn="l" rtl="0" eaLnBrk="1" fontAlgn="base" hangingPunct="1">
        <a:lnSpc>
          <a:spcPct val="90000"/>
        </a:lnSpc>
        <a:spcBef>
          <a:spcPct val="35000"/>
        </a:spcBef>
        <a:spcAft>
          <a:spcPct val="0"/>
        </a:spcAft>
        <a:buClr>
          <a:srgbClr val="009900"/>
        </a:buClr>
        <a:buFont typeface="Wingdings" pitchFamily="2" charset="2"/>
        <a:buChar char="v"/>
        <a:defRPr sz="2000" b="1">
          <a:solidFill>
            <a:srgbClr val="660066"/>
          </a:solidFill>
          <a:latin typeface="+mn-lt"/>
        </a:defRPr>
      </a:lvl7pPr>
      <a:lvl8pPr marL="3594100" indent="-228600" algn="l" rtl="0" eaLnBrk="1" fontAlgn="base" hangingPunct="1">
        <a:lnSpc>
          <a:spcPct val="90000"/>
        </a:lnSpc>
        <a:spcBef>
          <a:spcPct val="35000"/>
        </a:spcBef>
        <a:spcAft>
          <a:spcPct val="0"/>
        </a:spcAft>
        <a:buClr>
          <a:srgbClr val="009900"/>
        </a:buClr>
        <a:buFont typeface="Wingdings" pitchFamily="2" charset="2"/>
        <a:buChar char="v"/>
        <a:defRPr sz="2000" b="1">
          <a:solidFill>
            <a:srgbClr val="660066"/>
          </a:solidFill>
          <a:latin typeface="+mn-lt"/>
        </a:defRPr>
      </a:lvl8pPr>
      <a:lvl9pPr marL="4051300" indent="-228600" algn="l" rtl="0" eaLnBrk="1" fontAlgn="base" hangingPunct="1">
        <a:lnSpc>
          <a:spcPct val="90000"/>
        </a:lnSpc>
        <a:spcBef>
          <a:spcPct val="35000"/>
        </a:spcBef>
        <a:spcAft>
          <a:spcPct val="0"/>
        </a:spcAft>
        <a:buClr>
          <a:srgbClr val="009900"/>
        </a:buClr>
        <a:buFont typeface="Wingdings" pitchFamily="2" charset="2"/>
        <a:buChar char="v"/>
        <a:defRPr sz="2000" b="1">
          <a:solidFill>
            <a:srgbClr val="660066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Line 2"/>
          <p:cNvSpPr>
            <a:spLocks noChangeShapeType="1"/>
          </p:cNvSpPr>
          <p:nvPr/>
        </p:nvSpPr>
        <p:spPr bwMode="auto">
          <a:xfrm flipH="1">
            <a:off x="7956550" y="152400"/>
            <a:ext cx="6350" cy="11890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2238"/>
            <a:ext cx="7543800" cy="1074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title style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8313" y="1412875"/>
            <a:ext cx="8229600" cy="4789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400800"/>
            <a:ext cx="152241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latin typeface="Arial" charset="0"/>
              </a:defRPr>
            </a:lvl1pPr>
          </a:lstStyle>
          <a:p>
            <a:pPr>
              <a:defRPr/>
            </a:pPr>
            <a:fld id="{3AEC2ED1-CD7C-40D2-BE67-B885796E00F7}" type="datetime1">
              <a:rPr lang="en-GB" smtClean="0"/>
              <a:pPr>
                <a:defRPr/>
              </a:pPr>
              <a:t>23/06/2019</a:t>
            </a:fld>
            <a:endParaRPr lang="en-GB" altLang="en-US"/>
          </a:p>
        </p:txBody>
      </p:sp>
      <p:grpSp>
        <p:nvGrpSpPr>
          <p:cNvPr id="1030" name="Group 9"/>
          <p:cNvGrpSpPr>
            <a:grpSpLocks/>
          </p:cNvGrpSpPr>
          <p:nvPr/>
        </p:nvGrpSpPr>
        <p:grpSpPr bwMode="auto">
          <a:xfrm>
            <a:off x="8101013" y="188913"/>
            <a:ext cx="574675" cy="1081087"/>
            <a:chOff x="4720" y="1885"/>
            <a:chExt cx="843" cy="1379"/>
          </a:xfrm>
        </p:grpSpPr>
        <p:sp>
          <p:nvSpPr>
            <p:cNvPr id="4106" name="Oval 10"/>
            <p:cNvSpPr>
              <a:spLocks noChangeArrowheads="1"/>
            </p:cNvSpPr>
            <p:nvPr/>
          </p:nvSpPr>
          <p:spPr bwMode="auto">
            <a:xfrm>
              <a:off x="4720" y="1885"/>
              <a:ext cx="128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07" name="Oval 11"/>
            <p:cNvSpPr>
              <a:spLocks noChangeArrowheads="1"/>
            </p:cNvSpPr>
            <p:nvPr/>
          </p:nvSpPr>
          <p:spPr bwMode="auto">
            <a:xfrm>
              <a:off x="4899" y="1885"/>
              <a:ext cx="126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08" name="Oval 12"/>
            <p:cNvSpPr>
              <a:spLocks noChangeArrowheads="1"/>
            </p:cNvSpPr>
            <p:nvPr/>
          </p:nvSpPr>
          <p:spPr bwMode="auto">
            <a:xfrm>
              <a:off x="5079" y="1885"/>
              <a:ext cx="126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09" name="Oval 13"/>
            <p:cNvSpPr>
              <a:spLocks noChangeArrowheads="1"/>
            </p:cNvSpPr>
            <p:nvPr/>
          </p:nvSpPr>
          <p:spPr bwMode="auto">
            <a:xfrm>
              <a:off x="4720" y="2063"/>
              <a:ext cx="128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10" name="Oval 14"/>
            <p:cNvSpPr>
              <a:spLocks noChangeArrowheads="1"/>
            </p:cNvSpPr>
            <p:nvPr/>
          </p:nvSpPr>
          <p:spPr bwMode="auto">
            <a:xfrm>
              <a:off x="4899" y="2063"/>
              <a:ext cx="126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11" name="Oval 15"/>
            <p:cNvSpPr>
              <a:spLocks noChangeArrowheads="1"/>
            </p:cNvSpPr>
            <p:nvPr/>
          </p:nvSpPr>
          <p:spPr bwMode="auto">
            <a:xfrm>
              <a:off x="5079" y="2063"/>
              <a:ext cx="126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12" name="Oval 16"/>
            <p:cNvSpPr>
              <a:spLocks noChangeArrowheads="1"/>
            </p:cNvSpPr>
            <p:nvPr/>
          </p:nvSpPr>
          <p:spPr bwMode="auto">
            <a:xfrm>
              <a:off x="5258" y="2063"/>
              <a:ext cx="126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13" name="Oval 17"/>
            <p:cNvSpPr>
              <a:spLocks noChangeArrowheads="1"/>
            </p:cNvSpPr>
            <p:nvPr/>
          </p:nvSpPr>
          <p:spPr bwMode="auto">
            <a:xfrm>
              <a:off x="4720" y="2243"/>
              <a:ext cx="128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14" name="Oval 18"/>
            <p:cNvSpPr>
              <a:spLocks noChangeArrowheads="1"/>
            </p:cNvSpPr>
            <p:nvPr/>
          </p:nvSpPr>
          <p:spPr bwMode="auto">
            <a:xfrm>
              <a:off x="4899" y="2243"/>
              <a:ext cx="126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15" name="Oval 19"/>
            <p:cNvSpPr>
              <a:spLocks noChangeArrowheads="1"/>
            </p:cNvSpPr>
            <p:nvPr/>
          </p:nvSpPr>
          <p:spPr bwMode="auto">
            <a:xfrm>
              <a:off x="5079" y="2243"/>
              <a:ext cx="126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16" name="Oval 20"/>
            <p:cNvSpPr>
              <a:spLocks noChangeArrowheads="1"/>
            </p:cNvSpPr>
            <p:nvPr/>
          </p:nvSpPr>
          <p:spPr bwMode="auto">
            <a:xfrm>
              <a:off x="5258" y="2243"/>
              <a:ext cx="126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17" name="Oval 21"/>
            <p:cNvSpPr>
              <a:spLocks noChangeArrowheads="1"/>
            </p:cNvSpPr>
            <p:nvPr/>
          </p:nvSpPr>
          <p:spPr bwMode="auto">
            <a:xfrm>
              <a:off x="5435" y="2243"/>
              <a:ext cx="128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18" name="Oval 22"/>
            <p:cNvSpPr>
              <a:spLocks noChangeArrowheads="1"/>
            </p:cNvSpPr>
            <p:nvPr/>
          </p:nvSpPr>
          <p:spPr bwMode="auto">
            <a:xfrm>
              <a:off x="4720" y="2422"/>
              <a:ext cx="128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19" name="Oval 23"/>
            <p:cNvSpPr>
              <a:spLocks noChangeArrowheads="1"/>
            </p:cNvSpPr>
            <p:nvPr/>
          </p:nvSpPr>
          <p:spPr bwMode="auto">
            <a:xfrm>
              <a:off x="4899" y="2422"/>
              <a:ext cx="126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20" name="Oval 24"/>
            <p:cNvSpPr>
              <a:spLocks noChangeArrowheads="1"/>
            </p:cNvSpPr>
            <p:nvPr/>
          </p:nvSpPr>
          <p:spPr bwMode="auto">
            <a:xfrm>
              <a:off x="5079" y="2422"/>
              <a:ext cx="126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21" name="Oval 25"/>
            <p:cNvSpPr>
              <a:spLocks noChangeArrowheads="1"/>
            </p:cNvSpPr>
            <p:nvPr/>
          </p:nvSpPr>
          <p:spPr bwMode="auto">
            <a:xfrm>
              <a:off x="5258" y="2422"/>
              <a:ext cx="126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22" name="Oval 26"/>
            <p:cNvSpPr>
              <a:spLocks noChangeArrowheads="1"/>
            </p:cNvSpPr>
            <p:nvPr/>
          </p:nvSpPr>
          <p:spPr bwMode="auto">
            <a:xfrm>
              <a:off x="4720" y="2600"/>
              <a:ext cx="128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23" name="Oval 27"/>
            <p:cNvSpPr>
              <a:spLocks noChangeArrowheads="1"/>
            </p:cNvSpPr>
            <p:nvPr/>
          </p:nvSpPr>
          <p:spPr bwMode="auto">
            <a:xfrm>
              <a:off x="4899" y="2600"/>
              <a:ext cx="126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24" name="Oval 28"/>
            <p:cNvSpPr>
              <a:spLocks noChangeArrowheads="1"/>
            </p:cNvSpPr>
            <p:nvPr/>
          </p:nvSpPr>
          <p:spPr bwMode="auto">
            <a:xfrm>
              <a:off x="5079" y="2600"/>
              <a:ext cx="126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25" name="Oval 29"/>
            <p:cNvSpPr>
              <a:spLocks noChangeArrowheads="1"/>
            </p:cNvSpPr>
            <p:nvPr/>
          </p:nvSpPr>
          <p:spPr bwMode="auto">
            <a:xfrm>
              <a:off x="5258" y="2600"/>
              <a:ext cx="126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26" name="Oval 30"/>
            <p:cNvSpPr>
              <a:spLocks noChangeArrowheads="1"/>
            </p:cNvSpPr>
            <p:nvPr/>
          </p:nvSpPr>
          <p:spPr bwMode="auto">
            <a:xfrm>
              <a:off x="5435" y="2600"/>
              <a:ext cx="128" cy="128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27" name="Oval 31"/>
            <p:cNvSpPr>
              <a:spLocks noChangeArrowheads="1"/>
            </p:cNvSpPr>
            <p:nvPr/>
          </p:nvSpPr>
          <p:spPr bwMode="auto">
            <a:xfrm>
              <a:off x="4720" y="2778"/>
              <a:ext cx="128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28" name="Oval 32"/>
            <p:cNvSpPr>
              <a:spLocks noChangeArrowheads="1"/>
            </p:cNvSpPr>
            <p:nvPr/>
          </p:nvSpPr>
          <p:spPr bwMode="auto">
            <a:xfrm>
              <a:off x="4899" y="2778"/>
              <a:ext cx="126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29" name="Oval 33"/>
            <p:cNvSpPr>
              <a:spLocks noChangeArrowheads="1"/>
            </p:cNvSpPr>
            <p:nvPr/>
          </p:nvSpPr>
          <p:spPr bwMode="auto">
            <a:xfrm>
              <a:off x="5079" y="2778"/>
              <a:ext cx="126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30" name="Oval 34"/>
            <p:cNvSpPr>
              <a:spLocks noChangeArrowheads="1"/>
            </p:cNvSpPr>
            <p:nvPr/>
          </p:nvSpPr>
          <p:spPr bwMode="auto">
            <a:xfrm>
              <a:off x="5258" y="2778"/>
              <a:ext cx="126" cy="128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31" name="Oval 35"/>
            <p:cNvSpPr>
              <a:spLocks noChangeArrowheads="1"/>
            </p:cNvSpPr>
            <p:nvPr/>
          </p:nvSpPr>
          <p:spPr bwMode="auto">
            <a:xfrm>
              <a:off x="4720" y="2958"/>
              <a:ext cx="128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32" name="Oval 36"/>
            <p:cNvSpPr>
              <a:spLocks noChangeArrowheads="1"/>
            </p:cNvSpPr>
            <p:nvPr/>
          </p:nvSpPr>
          <p:spPr bwMode="auto">
            <a:xfrm>
              <a:off x="4899" y="2958"/>
              <a:ext cx="126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33" name="Oval 37"/>
            <p:cNvSpPr>
              <a:spLocks noChangeArrowheads="1"/>
            </p:cNvSpPr>
            <p:nvPr/>
          </p:nvSpPr>
          <p:spPr bwMode="auto">
            <a:xfrm>
              <a:off x="5079" y="2958"/>
              <a:ext cx="126" cy="128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34" name="Oval 38"/>
            <p:cNvSpPr>
              <a:spLocks noChangeArrowheads="1"/>
            </p:cNvSpPr>
            <p:nvPr/>
          </p:nvSpPr>
          <p:spPr bwMode="auto">
            <a:xfrm>
              <a:off x="5258" y="2958"/>
              <a:ext cx="126" cy="128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35" name="Oval 39"/>
            <p:cNvSpPr>
              <a:spLocks noChangeArrowheads="1"/>
            </p:cNvSpPr>
            <p:nvPr/>
          </p:nvSpPr>
          <p:spPr bwMode="auto">
            <a:xfrm>
              <a:off x="4899" y="3136"/>
              <a:ext cx="126" cy="128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36" name="Oval 40"/>
            <p:cNvSpPr>
              <a:spLocks noChangeArrowheads="1"/>
            </p:cNvSpPr>
            <p:nvPr/>
          </p:nvSpPr>
          <p:spPr bwMode="auto">
            <a:xfrm>
              <a:off x="5258" y="3136"/>
              <a:ext cx="126" cy="128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41053562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2" r:id="rId1"/>
  </p:sldLayoutIdLst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ts val="6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sz="2800" b="1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eaLnBrk="0" fontAlgn="base" hangingPunct="0">
        <a:spcBef>
          <a:spcPts val="600"/>
        </a:spcBef>
        <a:spcAft>
          <a:spcPct val="0"/>
        </a:spcAft>
        <a:buClr>
          <a:srgbClr val="339966"/>
        </a:buClr>
        <a:buSzPct val="70000"/>
        <a:buFont typeface="Wingdings" pitchFamily="2" charset="2"/>
        <a:buChar char="l"/>
        <a:defRPr sz="2400" b="1">
          <a:solidFill>
            <a:schemeClr val="tx1"/>
          </a:solidFill>
          <a:latin typeface="+mn-lt"/>
        </a:defRPr>
      </a:lvl2pPr>
      <a:lvl3pPr marL="987425" indent="-293688" algn="l" rtl="0" eaLnBrk="0" fontAlgn="base" hangingPunct="0">
        <a:spcBef>
          <a:spcPts val="600"/>
        </a:spcBef>
        <a:spcAft>
          <a:spcPct val="0"/>
        </a:spcAft>
        <a:buClr>
          <a:srgbClr val="8A00C0"/>
        </a:buClr>
        <a:buSzPct val="70000"/>
        <a:buFont typeface="Wingdings" pitchFamily="2" charset="2"/>
        <a:buChar char="l"/>
        <a:defRPr sz="2000" b="1">
          <a:solidFill>
            <a:schemeClr val="tx1"/>
          </a:solidFill>
          <a:latin typeface="+mn-lt"/>
        </a:defRPr>
      </a:lvl3pPr>
      <a:lvl4pPr marL="1281113" indent="-292100" algn="l" rtl="0" eaLnBrk="0" fontAlgn="base" hangingPunct="0">
        <a:spcBef>
          <a:spcPts val="600"/>
        </a:spcBef>
        <a:spcAft>
          <a:spcPct val="0"/>
        </a:spcAft>
        <a:buClr>
          <a:srgbClr val="A0C6A0"/>
        </a:buClr>
        <a:buSzPct val="75000"/>
        <a:buFont typeface="Wingdings" pitchFamily="2" charset="2"/>
        <a:buChar char="§"/>
        <a:defRPr sz="1800" b="1">
          <a:solidFill>
            <a:schemeClr val="tx1"/>
          </a:solidFill>
          <a:latin typeface="+mn-lt"/>
        </a:defRPr>
      </a:lvl4pPr>
      <a:lvl5pPr marL="1598613" indent="-315913" algn="l" rtl="0" eaLnBrk="0" fontAlgn="base" hangingPunct="0">
        <a:spcBef>
          <a:spcPts val="600"/>
        </a:spcBef>
        <a:spcAft>
          <a:spcPct val="0"/>
        </a:spcAft>
        <a:buClr>
          <a:srgbClr val="CC99FF"/>
        </a:buClr>
        <a:buSzPct val="80000"/>
        <a:buFont typeface="Wingdings" pitchFamily="2" charset="2"/>
        <a:buChar char="§"/>
        <a:defRPr sz="1800" b="1">
          <a:solidFill>
            <a:schemeClr val="tx1"/>
          </a:solidFill>
          <a:latin typeface="+mn-lt"/>
        </a:defRPr>
      </a:lvl5pPr>
      <a:lvl6pPr marL="2055813" indent="-315913" algn="l" rtl="0" fontAlgn="base">
        <a:spcBef>
          <a:spcPct val="20000"/>
        </a:spcBef>
        <a:spcAft>
          <a:spcPct val="0"/>
        </a:spcAft>
        <a:buClr>
          <a:srgbClr val="CC99FF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13013" indent="-315913" algn="l" rtl="0" fontAlgn="base">
        <a:spcBef>
          <a:spcPct val="20000"/>
        </a:spcBef>
        <a:spcAft>
          <a:spcPct val="0"/>
        </a:spcAft>
        <a:buClr>
          <a:srgbClr val="CC99FF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2970213" indent="-315913" algn="l" rtl="0" fontAlgn="base">
        <a:spcBef>
          <a:spcPct val="20000"/>
        </a:spcBef>
        <a:spcAft>
          <a:spcPct val="0"/>
        </a:spcAft>
        <a:buClr>
          <a:srgbClr val="CC99FF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427413" indent="-315913" algn="l" rtl="0" fontAlgn="base">
        <a:spcBef>
          <a:spcPct val="20000"/>
        </a:spcBef>
        <a:spcAft>
          <a:spcPct val="0"/>
        </a:spcAft>
        <a:buClr>
          <a:srgbClr val="CC99FF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50825" y="188925"/>
            <a:ext cx="8713788" cy="9350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315" name="Text Box 3"/>
          <p:cNvSpPr txBox="1">
            <a:spLocks noChangeArrowheads="1"/>
          </p:cNvSpPr>
          <p:nvPr/>
        </p:nvSpPr>
        <p:spPr bwMode="auto">
          <a:xfrm>
            <a:off x="684219" y="5805488"/>
            <a:ext cx="77755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ct val="50000"/>
              </a:spcBef>
              <a:spcAft>
                <a:spcPts val="0"/>
              </a:spcAft>
              <a:defRPr/>
            </a:pPr>
            <a:endParaRPr lang="en-US" sz="2400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317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358777" y="1196977"/>
            <a:ext cx="8605838" cy="467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Oval 4">
            <a:hlinkClick r:id="rId2" action="ppaction://hlinkpres?slideindex=1&amp;slidetitle="/>
          </p:cNvPr>
          <p:cNvSpPr>
            <a:spLocks noChangeArrowheads="1"/>
          </p:cNvSpPr>
          <p:nvPr/>
        </p:nvSpPr>
        <p:spPr bwMode="auto">
          <a:xfrm>
            <a:off x="8072439" y="5786438"/>
            <a:ext cx="1071562" cy="1071562"/>
          </a:xfrm>
          <a:prstGeom prst="ellipse">
            <a:avLst/>
          </a:prstGeom>
          <a:solidFill>
            <a:srgbClr val="33CC33"/>
          </a:solidFill>
          <a:ln w="12700">
            <a:noFill/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solidFill>
                <a:srgbClr val="000000"/>
              </a:solidFill>
            </a:endParaRPr>
          </a:p>
        </p:txBody>
      </p:sp>
      <p:sp>
        <p:nvSpPr>
          <p:cNvPr id="7" name="Oval 5"/>
          <p:cNvSpPr>
            <a:spLocks noChangeArrowheads="1"/>
          </p:cNvSpPr>
          <p:nvPr/>
        </p:nvSpPr>
        <p:spPr bwMode="auto">
          <a:xfrm>
            <a:off x="8156575" y="5872163"/>
            <a:ext cx="895350" cy="901700"/>
          </a:xfrm>
          <a:prstGeom prst="ellipse">
            <a:avLst/>
          </a:prstGeom>
          <a:solidFill>
            <a:schemeClr val="accent2"/>
          </a:solidFill>
          <a:ln w="12700">
            <a:noFill/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1800" b="1" dirty="0">
              <a:solidFill>
                <a:srgbClr val="000000"/>
              </a:solidFill>
            </a:endParaRPr>
          </a:p>
        </p:txBody>
      </p:sp>
      <p:sp>
        <p:nvSpPr>
          <p:cNvPr id="8" name="Oval 6">
            <a:hlinkClick r:id="" action="ppaction://hlinkshowjump?jump=previousslide"/>
          </p:cNvPr>
          <p:cNvSpPr>
            <a:spLocks noChangeArrowheads="1"/>
          </p:cNvSpPr>
          <p:nvPr/>
        </p:nvSpPr>
        <p:spPr bwMode="auto">
          <a:xfrm>
            <a:off x="8243889" y="5959475"/>
            <a:ext cx="728662" cy="730250"/>
          </a:xfrm>
          <a:prstGeom prst="ellipse">
            <a:avLst/>
          </a:prstGeom>
          <a:gradFill rotWithShape="0">
            <a:gsLst>
              <a:gs pos="0">
                <a:srgbClr val="47B2B2"/>
              </a:gs>
              <a:gs pos="100000">
                <a:srgbClr val="66FFFF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solidFill>
                <a:srgbClr val="000000"/>
              </a:solidFill>
            </a:endParaRPr>
          </a:p>
        </p:txBody>
      </p:sp>
      <p:sp>
        <p:nvSpPr>
          <p:cNvPr id="9" name="Oval 7"/>
          <p:cNvSpPr>
            <a:spLocks noChangeArrowheads="1"/>
          </p:cNvSpPr>
          <p:nvPr/>
        </p:nvSpPr>
        <p:spPr bwMode="auto">
          <a:xfrm>
            <a:off x="8332794" y="6049963"/>
            <a:ext cx="568325" cy="577850"/>
          </a:xfrm>
          <a:prstGeom prst="ellipse">
            <a:avLst/>
          </a:prstGeom>
          <a:solidFill>
            <a:srgbClr val="FF99FF"/>
          </a:solidFill>
          <a:ln w="50800">
            <a:noFill/>
            <a:round/>
            <a:headEnd/>
            <a:tailEnd/>
          </a:ln>
        </p:spPr>
        <p:txBody>
          <a:bodyPr wrap="none" anchor="ctr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solidFill>
                <a:srgbClr val="000000"/>
              </a:solidFill>
            </a:endParaRPr>
          </a:p>
        </p:txBody>
      </p:sp>
      <p:sp>
        <p:nvSpPr>
          <p:cNvPr id="10" name="Oval 8"/>
          <p:cNvSpPr>
            <a:spLocks noChangeArrowheads="1"/>
          </p:cNvSpPr>
          <p:nvPr/>
        </p:nvSpPr>
        <p:spPr bwMode="auto">
          <a:xfrm>
            <a:off x="8421694" y="6138863"/>
            <a:ext cx="403225" cy="411162"/>
          </a:xfrm>
          <a:prstGeom prst="ellipse">
            <a:avLst/>
          </a:prstGeom>
          <a:solidFill>
            <a:srgbClr val="FF3300"/>
          </a:solidFill>
          <a:ln w="50800">
            <a:noFill/>
            <a:round/>
            <a:headEnd/>
            <a:tailEnd/>
          </a:ln>
        </p:spPr>
        <p:txBody>
          <a:bodyPr wrap="none" anchor="ctr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solidFill>
                <a:srgbClr val="000000"/>
              </a:solidFill>
            </a:endParaRPr>
          </a:p>
        </p:txBody>
      </p:sp>
      <p:sp>
        <p:nvSpPr>
          <p:cNvPr id="11" name="Oval 9"/>
          <p:cNvSpPr>
            <a:spLocks noChangeArrowheads="1"/>
          </p:cNvSpPr>
          <p:nvPr/>
        </p:nvSpPr>
        <p:spPr bwMode="auto">
          <a:xfrm>
            <a:off x="8505831" y="6221425"/>
            <a:ext cx="231775" cy="230187"/>
          </a:xfrm>
          <a:prstGeom prst="ellipse">
            <a:avLst/>
          </a:prstGeom>
          <a:solidFill>
            <a:srgbClr val="FFFF66"/>
          </a:solidFill>
          <a:ln w="50800">
            <a:noFill/>
            <a:round/>
            <a:headEnd/>
            <a:tailEnd/>
          </a:ln>
        </p:spPr>
        <p:txBody>
          <a:bodyPr wrap="none" lIns="92075" tIns="46038" rIns="92075" bIns="46038" anchor="ctr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800" b="1" dirty="0">
              <a:solidFill>
                <a:srgbClr val="00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500444" y="6550037"/>
            <a:ext cx="2643187" cy="3079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400" b="1" dirty="0">
                <a:solidFill>
                  <a:srgbClr val="FF0000"/>
                </a:solidFill>
                <a:latin typeface="Arial Rounded MT Bold"/>
              </a:rPr>
              <a:t>http://phil-race.co.uk</a:t>
            </a:r>
          </a:p>
        </p:txBody>
      </p:sp>
      <p:sp>
        <p:nvSpPr>
          <p:cNvPr id="13" name="AutoShape 38">
            <a:hlinkClick r:id="rId3" action="ppaction://hlinkpres?slideindex=1&amp;slidetitle=" highlightClick="1"/>
          </p:cNvPr>
          <p:cNvSpPr>
            <a:spLocks noChangeArrowheads="1"/>
          </p:cNvSpPr>
          <p:nvPr/>
        </p:nvSpPr>
        <p:spPr bwMode="auto">
          <a:xfrm>
            <a:off x="685801" y="609600"/>
            <a:ext cx="1042988" cy="1042988"/>
          </a:xfrm>
          <a:prstGeom prst="actionButtonBlank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1800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" name="AutoShape 39">
            <a:hlinkClick r:id="rId4" action="ppaction://hlinkpres?slideindex=1&amp;slidetitle=" highlightClick="1"/>
          </p:cNvPr>
          <p:cNvSpPr>
            <a:spLocks noChangeArrowheads="1"/>
          </p:cNvSpPr>
          <p:nvPr/>
        </p:nvSpPr>
        <p:spPr bwMode="auto">
          <a:xfrm>
            <a:off x="8001001" y="5715000"/>
            <a:ext cx="1042988" cy="1042988"/>
          </a:xfrm>
          <a:prstGeom prst="actionButtonBlank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1800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" name="AutoShape 40">
            <a:hlinkClick r:id="rId5" action="ppaction://hlinkpres?slideindex=1&amp;slidetitle=" highlightClick="1"/>
          </p:cNvPr>
          <p:cNvSpPr>
            <a:spLocks noChangeArrowheads="1"/>
          </p:cNvSpPr>
          <p:nvPr/>
        </p:nvSpPr>
        <p:spPr bwMode="auto">
          <a:xfrm>
            <a:off x="8101019" y="0"/>
            <a:ext cx="1042987" cy="1042988"/>
          </a:xfrm>
          <a:prstGeom prst="actionButtonBlank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1800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" name="AutoShape 41">
            <a:hlinkClick r:id="rId2" action="ppaction://hlinkpres?slideindex=1&amp;slidetitle=" highlightClick="1"/>
          </p:cNvPr>
          <p:cNvSpPr>
            <a:spLocks noChangeArrowheads="1"/>
          </p:cNvSpPr>
          <p:nvPr/>
        </p:nvSpPr>
        <p:spPr bwMode="auto">
          <a:xfrm>
            <a:off x="8101019" y="5815025"/>
            <a:ext cx="1042987" cy="1042987"/>
          </a:xfrm>
          <a:prstGeom prst="actionButtonBlank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1800" dirty="0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802392282"/>
      </p:ext>
    </p:extLst>
  </p:cSld>
  <p:clrMap bg1="lt1" tx1="dk1" bg2="lt2" tx2="dk2" accent1="accent1" accent2="accent2" accent3="accent3" accent4="accent4" accent5="accent5" accent6="accent6" hlink="hlink" folHlink="folHlink"/>
  <p:transition/>
  <p:txStyles>
    <p:titleStyle>
      <a:lvl1pPr algn="ctr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000">
          <a:solidFill>
            <a:srgbClr val="008000"/>
          </a:solidFill>
          <a:latin typeface="Arial Rounded MT Bold" pitchFamily="34" charset="0"/>
        </a:defRPr>
      </a:lvl2pPr>
      <a:lvl3pPr algn="ctr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000">
          <a:solidFill>
            <a:srgbClr val="008000"/>
          </a:solidFill>
          <a:latin typeface="Arial Rounded MT Bold" pitchFamily="34" charset="0"/>
        </a:defRPr>
      </a:lvl3pPr>
      <a:lvl4pPr algn="ctr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000">
          <a:solidFill>
            <a:srgbClr val="008000"/>
          </a:solidFill>
          <a:latin typeface="Arial Rounded MT Bold" pitchFamily="34" charset="0"/>
        </a:defRPr>
      </a:lvl4pPr>
      <a:lvl5pPr algn="ctr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000">
          <a:solidFill>
            <a:srgbClr val="008000"/>
          </a:solidFill>
          <a:latin typeface="Arial Rounded MT Bold" pitchFamily="34" charset="0"/>
        </a:defRPr>
      </a:lvl5pPr>
      <a:lvl6pPr marL="457200" algn="ctr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000">
          <a:solidFill>
            <a:srgbClr val="008000"/>
          </a:solidFill>
          <a:latin typeface="Arial Rounded MT Bold" pitchFamily="34" charset="0"/>
        </a:defRPr>
      </a:lvl6pPr>
      <a:lvl7pPr marL="914400" algn="ctr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000">
          <a:solidFill>
            <a:srgbClr val="008000"/>
          </a:solidFill>
          <a:latin typeface="Arial Rounded MT Bold" pitchFamily="34" charset="0"/>
        </a:defRPr>
      </a:lvl7pPr>
      <a:lvl8pPr marL="1371600" algn="ctr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000">
          <a:solidFill>
            <a:srgbClr val="008000"/>
          </a:solidFill>
          <a:latin typeface="Arial Rounded MT Bold" pitchFamily="34" charset="0"/>
        </a:defRPr>
      </a:lvl8pPr>
      <a:lvl9pPr marL="1828800" algn="ctr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000">
          <a:solidFill>
            <a:srgbClr val="008000"/>
          </a:solidFill>
          <a:latin typeface="Arial Rounded MT Bold" pitchFamily="34" charset="0"/>
        </a:defRPr>
      </a:lvl9pPr>
    </p:titleStyle>
    <p:bodyStyle>
      <a:lvl1pPr marL="533400" indent="-533400" algn="l" rtl="0" eaLnBrk="1" fontAlgn="base" hangingPunct="1">
        <a:lnSpc>
          <a:spcPct val="90000"/>
        </a:lnSpc>
        <a:spcBef>
          <a:spcPct val="35000"/>
        </a:spcBef>
        <a:spcAft>
          <a:spcPct val="0"/>
        </a:spcAft>
        <a:buClr>
          <a:srgbClr val="009900"/>
        </a:buClr>
        <a:buFont typeface="Wingdings" pitchFamily="2" charset="2"/>
        <a:buChar char="v"/>
        <a:defRPr sz="3200" b="1">
          <a:solidFill>
            <a:srgbClr val="660066"/>
          </a:solidFill>
          <a:latin typeface="+mn-lt"/>
          <a:ea typeface="+mn-ea"/>
          <a:cs typeface="+mn-cs"/>
        </a:defRPr>
      </a:lvl1pPr>
      <a:lvl2pPr marL="998538" indent="-285750" algn="l" rtl="0" eaLnBrk="1" fontAlgn="base" hangingPunct="1">
        <a:lnSpc>
          <a:spcPct val="90000"/>
        </a:lnSpc>
        <a:spcBef>
          <a:spcPct val="35000"/>
        </a:spcBef>
        <a:spcAft>
          <a:spcPct val="0"/>
        </a:spcAft>
        <a:buClr>
          <a:srgbClr val="009900"/>
        </a:buClr>
        <a:buFont typeface="Wingdings" pitchFamily="2" charset="2"/>
        <a:buChar char="v"/>
        <a:defRPr sz="2800" b="1">
          <a:solidFill>
            <a:srgbClr val="660066"/>
          </a:solidFill>
          <a:latin typeface="+mn-lt"/>
        </a:defRPr>
      </a:lvl2pPr>
      <a:lvl3pPr marL="1406525" indent="-228600" algn="l" rtl="0" eaLnBrk="1" fontAlgn="base" hangingPunct="1">
        <a:lnSpc>
          <a:spcPct val="90000"/>
        </a:lnSpc>
        <a:spcBef>
          <a:spcPct val="35000"/>
        </a:spcBef>
        <a:spcAft>
          <a:spcPct val="0"/>
        </a:spcAft>
        <a:buClr>
          <a:srgbClr val="009900"/>
        </a:buClr>
        <a:buFont typeface="Wingdings" pitchFamily="2" charset="2"/>
        <a:buChar char="v"/>
        <a:defRPr sz="2400" b="1">
          <a:solidFill>
            <a:srgbClr val="660066"/>
          </a:solidFill>
          <a:latin typeface="+mn-lt"/>
        </a:defRPr>
      </a:lvl3pPr>
      <a:lvl4pPr marL="1814513" indent="-228600" algn="l" rtl="0" eaLnBrk="1" fontAlgn="base" hangingPunct="1">
        <a:lnSpc>
          <a:spcPct val="90000"/>
        </a:lnSpc>
        <a:spcBef>
          <a:spcPct val="35000"/>
        </a:spcBef>
        <a:spcAft>
          <a:spcPct val="0"/>
        </a:spcAft>
        <a:buClr>
          <a:srgbClr val="009900"/>
        </a:buClr>
        <a:buFont typeface="Wingdings" pitchFamily="2" charset="2"/>
        <a:buChar char="v"/>
        <a:defRPr sz="2000" b="1">
          <a:solidFill>
            <a:srgbClr val="660066"/>
          </a:solidFill>
          <a:latin typeface="+mn-lt"/>
        </a:defRPr>
      </a:lvl4pPr>
      <a:lvl5pPr marL="2222500" indent="-228600" algn="l" rtl="0" eaLnBrk="1" fontAlgn="base" hangingPunct="1">
        <a:lnSpc>
          <a:spcPct val="90000"/>
        </a:lnSpc>
        <a:spcBef>
          <a:spcPct val="35000"/>
        </a:spcBef>
        <a:spcAft>
          <a:spcPct val="0"/>
        </a:spcAft>
        <a:buClr>
          <a:srgbClr val="009900"/>
        </a:buClr>
        <a:buFont typeface="Wingdings" pitchFamily="2" charset="2"/>
        <a:buChar char="v"/>
        <a:defRPr sz="2000" b="1">
          <a:solidFill>
            <a:srgbClr val="660066"/>
          </a:solidFill>
          <a:latin typeface="+mn-lt"/>
        </a:defRPr>
      </a:lvl5pPr>
      <a:lvl6pPr marL="2679700" indent="-228600" algn="l" rtl="0" eaLnBrk="1" fontAlgn="base" hangingPunct="1">
        <a:lnSpc>
          <a:spcPct val="90000"/>
        </a:lnSpc>
        <a:spcBef>
          <a:spcPct val="35000"/>
        </a:spcBef>
        <a:spcAft>
          <a:spcPct val="0"/>
        </a:spcAft>
        <a:buClr>
          <a:srgbClr val="009900"/>
        </a:buClr>
        <a:buFont typeface="Wingdings" pitchFamily="2" charset="2"/>
        <a:buChar char="v"/>
        <a:defRPr sz="2000" b="1">
          <a:solidFill>
            <a:srgbClr val="660066"/>
          </a:solidFill>
          <a:latin typeface="+mn-lt"/>
        </a:defRPr>
      </a:lvl6pPr>
      <a:lvl7pPr marL="3136900" indent="-228600" algn="l" rtl="0" eaLnBrk="1" fontAlgn="base" hangingPunct="1">
        <a:lnSpc>
          <a:spcPct val="90000"/>
        </a:lnSpc>
        <a:spcBef>
          <a:spcPct val="35000"/>
        </a:spcBef>
        <a:spcAft>
          <a:spcPct val="0"/>
        </a:spcAft>
        <a:buClr>
          <a:srgbClr val="009900"/>
        </a:buClr>
        <a:buFont typeface="Wingdings" pitchFamily="2" charset="2"/>
        <a:buChar char="v"/>
        <a:defRPr sz="2000" b="1">
          <a:solidFill>
            <a:srgbClr val="660066"/>
          </a:solidFill>
          <a:latin typeface="+mn-lt"/>
        </a:defRPr>
      </a:lvl7pPr>
      <a:lvl8pPr marL="3594100" indent="-228600" algn="l" rtl="0" eaLnBrk="1" fontAlgn="base" hangingPunct="1">
        <a:lnSpc>
          <a:spcPct val="90000"/>
        </a:lnSpc>
        <a:spcBef>
          <a:spcPct val="35000"/>
        </a:spcBef>
        <a:spcAft>
          <a:spcPct val="0"/>
        </a:spcAft>
        <a:buClr>
          <a:srgbClr val="009900"/>
        </a:buClr>
        <a:buFont typeface="Wingdings" pitchFamily="2" charset="2"/>
        <a:buChar char="v"/>
        <a:defRPr sz="2000" b="1">
          <a:solidFill>
            <a:srgbClr val="660066"/>
          </a:solidFill>
          <a:latin typeface="+mn-lt"/>
        </a:defRPr>
      </a:lvl8pPr>
      <a:lvl9pPr marL="4051300" indent="-228600" algn="l" rtl="0" eaLnBrk="1" fontAlgn="base" hangingPunct="1">
        <a:lnSpc>
          <a:spcPct val="90000"/>
        </a:lnSpc>
        <a:spcBef>
          <a:spcPct val="35000"/>
        </a:spcBef>
        <a:spcAft>
          <a:spcPct val="0"/>
        </a:spcAft>
        <a:buClr>
          <a:srgbClr val="009900"/>
        </a:buClr>
        <a:buFont typeface="Wingdings" pitchFamily="2" charset="2"/>
        <a:buChar char="v"/>
        <a:defRPr sz="2000" b="1">
          <a:solidFill>
            <a:srgbClr val="660066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sally-brown.net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thesedablog.wordpress.com/2019/03/07/sally-brown/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Relationship Id="rId4" Type="http://schemas.openxmlformats.org/officeDocument/2006/relationships/hyperlink" Target="https://phil-race.co.uk/2018/05/beyond-learning-outcomes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23528" y="260350"/>
            <a:ext cx="7056784" cy="2520950"/>
          </a:xfrm>
          <a:noFill/>
        </p:spPr>
        <p:txBody>
          <a:bodyPr anchor="ctr"/>
          <a:lstStyle/>
          <a:p>
            <a:pPr algn="ctr"/>
            <a:r>
              <a:rPr lang="en-GB" sz="4000" dirty="0"/>
              <a:t>Improving assessment by aligning with better learning outcomes</a:t>
            </a:r>
            <a:br>
              <a:rPr lang="en-GB" sz="3200" dirty="0"/>
            </a:br>
            <a:endParaRPr lang="en-GB" sz="3200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23528" y="3068960"/>
            <a:ext cx="6912768" cy="3288978"/>
          </a:xfrm>
        </p:spPr>
        <p:txBody>
          <a:bodyPr/>
          <a:lstStyle/>
          <a:p>
            <a:r>
              <a:rPr lang="en-GB" dirty="0"/>
              <a:t>7th International AHE Conference 2019</a:t>
            </a:r>
          </a:p>
          <a:p>
            <a:pPr algn="ctr" eaLnBrk="1" hangingPunct="1">
              <a:defRPr/>
            </a:pPr>
            <a:r>
              <a:rPr lang="en-GB" sz="2800" dirty="0"/>
              <a:t>June 2019</a:t>
            </a:r>
          </a:p>
          <a:p>
            <a:pPr algn="ctr" eaLnBrk="1" hangingPunct="1">
              <a:defRPr/>
            </a:pPr>
            <a:r>
              <a:rPr lang="en-GB" sz="2400" dirty="0"/>
              <a:t>Sally Brown NTF, PFHEA, SFSEDA</a:t>
            </a:r>
            <a:endParaRPr lang="en-GB" sz="2400" b="1" dirty="0"/>
          </a:p>
          <a:p>
            <a:pPr algn="ctr" eaLnBrk="1" hangingPunct="1">
              <a:defRPr/>
            </a:pPr>
            <a:r>
              <a:rPr lang="en-GB" sz="2400" b="1" dirty="0"/>
              <a:t>@</a:t>
            </a:r>
            <a:r>
              <a:rPr lang="en-GB" sz="2400" b="1" dirty="0" err="1"/>
              <a:t>ProfSallyBrown</a:t>
            </a:r>
            <a:r>
              <a:rPr lang="en-GB" sz="2400" dirty="0"/>
              <a:t> 	</a:t>
            </a:r>
            <a:r>
              <a:rPr lang="en-GB" sz="2400" dirty="0">
                <a:hlinkClick r:id="rId3"/>
              </a:rPr>
              <a:t>http://sally-brown.net</a:t>
            </a:r>
            <a:r>
              <a:rPr lang="en-GB" sz="2400" dirty="0"/>
              <a:t> </a:t>
            </a:r>
          </a:p>
          <a:p>
            <a:pPr algn="ctr" eaLnBrk="1" hangingPunct="1">
              <a:defRPr/>
            </a:pPr>
            <a:endParaRPr lang="en-GB" sz="2000" b="1" dirty="0"/>
          </a:p>
        </p:txBody>
      </p:sp>
      <p:sp>
        <p:nvSpPr>
          <p:cNvPr id="3076" name="Rectangle 5"/>
          <p:cNvSpPr>
            <a:spLocks noChangeArrowheads="1"/>
          </p:cNvSpPr>
          <p:nvPr/>
        </p:nvSpPr>
        <p:spPr bwMode="auto">
          <a:xfrm>
            <a:off x="4000496" y="3214686"/>
            <a:ext cx="184150" cy="565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683568" y="548680"/>
            <a:ext cx="7776864" cy="5832648"/>
          </a:xfrm>
          <a:prstGeom prst="ellipse">
            <a:avLst/>
          </a:prstGeom>
          <a:solidFill>
            <a:schemeClr val="bg1"/>
          </a:solidFill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GB" sz="1800" b="1">
              <a:solidFill>
                <a:prstClr val="white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51520" y="2708920"/>
            <a:ext cx="2160240" cy="1440160"/>
          </a:xfrm>
          <a:prstGeom prst="rect">
            <a:avLst/>
          </a:prstGeom>
          <a:solidFill>
            <a:schemeClr val="bg1"/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GB" sz="1800" b="1" dirty="0">
                <a:solidFill>
                  <a:prstClr val="black"/>
                </a:solidFill>
              </a:rPr>
              <a:t>Evaluating programmes, strengths and areas for improvement</a:t>
            </a:r>
          </a:p>
        </p:txBody>
      </p:sp>
      <p:sp>
        <p:nvSpPr>
          <p:cNvPr id="6" name="Rectangle 5"/>
          <p:cNvSpPr/>
          <p:nvPr/>
        </p:nvSpPr>
        <p:spPr>
          <a:xfrm>
            <a:off x="6732240" y="2708920"/>
            <a:ext cx="2160240" cy="1440160"/>
          </a:xfrm>
          <a:prstGeom prst="rect">
            <a:avLst/>
          </a:prstGeom>
          <a:solidFill>
            <a:schemeClr val="bg1"/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GB" sz="1800" b="1" dirty="0">
                <a:solidFill>
                  <a:prstClr val="black"/>
                </a:solidFill>
              </a:rPr>
              <a:t>Considering delivery modes: face-to-face, online, PBL, blended…</a:t>
            </a:r>
          </a:p>
        </p:txBody>
      </p:sp>
      <p:sp>
        <p:nvSpPr>
          <p:cNvPr id="7" name="Rectangle 6"/>
          <p:cNvSpPr/>
          <p:nvPr/>
        </p:nvSpPr>
        <p:spPr>
          <a:xfrm>
            <a:off x="3347864" y="188640"/>
            <a:ext cx="2160240" cy="1440160"/>
          </a:xfrm>
          <a:prstGeom prst="rect">
            <a:avLst/>
          </a:prstGeom>
          <a:solidFill>
            <a:schemeClr val="bg1"/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GB" sz="1800" b="1" dirty="0">
                <a:solidFill>
                  <a:prstClr val="black"/>
                </a:solidFill>
              </a:rPr>
              <a:t>Determining and reviewing subject material: currency, relevance, level</a:t>
            </a:r>
          </a:p>
        </p:txBody>
      </p:sp>
      <p:sp>
        <p:nvSpPr>
          <p:cNvPr id="8" name="Rectangle 7"/>
          <p:cNvSpPr/>
          <p:nvPr/>
        </p:nvSpPr>
        <p:spPr>
          <a:xfrm>
            <a:off x="3347864" y="5301208"/>
            <a:ext cx="2160240" cy="1440160"/>
          </a:xfrm>
          <a:prstGeom prst="rect">
            <a:avLst/>
          </a:prstGeom>
          <a:solidFill>
            <a:schemeClr val="bg1"/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GB" sz="1800" b="1" dirty="0">
                <a:solidFill>
                  <a:prstClr val="black"/>
                </a:solidFill>
              </a:rPr>
              <a:t>Designing fit for purpose assessment methods and approaches</a:t>
            </a:r>
          </a:p>
        </p:txBody>
      </p:sp>
      <p:sp>
        <p:nvSpPr>
          <p:cNvPr id="9" name="Rectangle 8"/>
          <p:cNvSpPr/>
          <p:nvPr/>
        </p:nvSpPr>
        <p:spPr>
          <a:xfrm>
            <a:off x="611560" y="764704"/>
            <a:ext cx="2160240" cy="1440160"/>
          </a:xfrm>
          <a:prstGeom prst="rect">
            <a:avLst/>
          </a:prstGeom>
          <a:solidFill>
            <a:schemeClr val="bg1"/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GB" sz="1800" b="1" dirty="0">
                <a:solidFill>
                  <a:prstClr val="black"/>
                </a:solidFill>
              </a:rPr>
              <a:t>Enhancing quality, seeking continuous improvement</a:t>
            </a:r>
          </a:p>
        </p:txBody>
      </p:sp>
      <p:sp>
        <p:nvSpPr>
          <p:cNvPr id="10" name="Rectangle 9"/>
          <p:cNvSpPr/>
          <p:nvPr/>
        </p:nvSpPr>
        <p:spPr>
          <a:xfrm>
            <a:off x="6300192" y="692696"/>
            <a:ext cx="2160240" cy="1440160"/>
          </a:xfrm>
          <a:prstGeom prst="rect">
            <a:avLst/>
          </a:prstGeom>
          <a:solidFill>
            <a:schemeClr val="bg1"/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GB" sz="1800" b="1" dirty="0">
                <a:solidFill>
                  <a:prstClr val="black"/>
                </a:solidFill>
              </a:rPr>
              <a:t>Designing and refining learning outcomes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611560" y="4725144"/>
            <a:ext cx="2160240" cy="1440160"/>
          </a:xfrm>
          <a:prstGeom prst="rect">
            <a:avLst/>
          </a:prstGeom>
          <a:solidFill>
            <a:schemeClr val="bg1"/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GB" sz="1800" b="1" dirty="0">
                <a:solidFill>
                  <a:prstClr val="black"/>
                </a:solidFill>
              </a:rPr>
              <a:t>Assuring quality, matching HEI, national and PRSB requirements</a:t>
            </a:r>
          </a:p>
        </p:txBody>
      </p:sp>
      <p:sp>
        <p:nvSpPr>
          <p:cNvPr id="12" name="Rectangle 11"/>
          <p:cNvSpPr/>
          <p:nvPr/>
        </p:nvSpPr>
        <p:spPr>
          <a:xfrm>
            <a:off x="6300192" y="4725144"/>
            <a:ext cx="2160240" cy="1440160"/>
          </a:xfrm>
          <a:prstGeom prst="rect">
            <a:avLst/>
          </a:prstGeom>
          <a:solidFill>
            <a:schemeClr val="bg1"/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GB" sz="1800" b="1" dirty="0">
                <a:solidFill>
                  <a:prstClr val="black"/>
                </a:solidFill>
              </a:rPr>
              <a:t>Thinking through student support</a:t>
            </a:r>
          </a:p>
        </p:txBody>
      </p:sp>
      <p:sp>
        <p:nvSpPr>
          <p:cNvPr id="24" name="Rectangle 23"/>
          <p:cNvSpPr/>
          <p:nvPr/>
        </p:nvSpPr>
        <p:spPr>
          <a:xfrm>
            <a:off x="3347864" y="2708920"/>
            <a:ext cx="2160240" cy="1440160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GB" sz="3200" b="1" dirty="0">
                <a:solidFill>
                  <a:prstClr val="black"/>
                </a:solidFill>
              </a:rPr>
              <a:t>Curriculum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GB" sz="3200" b="1" dirty="0">
                <a:solidFill>
                  <a:prstClr val="black"/>
                </a:solidFill>
              </a:rPr>
              <a:t>Design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GB" sz="3200" b="1" dirty="0">
                <a:solidFill>
                  <a:prstClr val="black"/>
                </a:solidFill>
              </a:rPr>
              <a:t>Essentials</a:t>
            </a:r>
          </a:p>
        </p:txBody>
      </p:sp>
    </p:spTree>
    <p:extLst>
      <p:ext uri="{BB962C8B-B14F-4D97-AF65-F5344CB8AC3E}">
        <p14:creationId xmlns:p14="http://schemas.microsoft.com/office/powerpoint/2010/main" val="16890807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35389E-59CD-421F-8C96-36BE46CEF0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Authentic assessment must link well not only to what is taught but also to expected outcomes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3595AF-8F8C-49FE-9DED-E99641C5A6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Curricula formerly were expressed through reading lists, then as a syllabus, but nowadays is framed in terms of what students will be able to know, do and be once they have learned alongside us;</a:t>
            </a:r>
          </a:p>
          <a:p>
            <a:r>
              <a:rPr lang="en-US" dirty="0"/>
              <a:t> Assessment can be a powerful means of focusing student effort and enhancing achievement if it is well designed and constructively aligned (Biggs and Tang, 2011);</a:t>
            </a:r>
          </a:p>
          <a:p>
            <a:r>
              <a:rPr lang="en-US" dirty="0"/>
              <a:t>If our learning outcomes are to work well, they must serve all constituencies, students, those who teach, assessors, quality assurers and PSRBs, and employers.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493665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8EB1E6-206F-46CD-839A-D913F3F121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22239"/>
            <a:ext cx="7543800" cy="786482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r>
              <a:rPr lang="en-GB" sz="3200" dirty="0"/>
              <a:t>Are your learning outcomes VASCULAR?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A88B89-2B65-4C66-A018-8C71A650F9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512" y="1124744"/>
            <a:ext cx="8784976" cy="5005388"/>
          </a:xfrm>
        </p:spPr>
        <p:txBody>
          <a:bodyPr/>
          <a:lstStyle/>
          <a:p>
            <a:r>
              <a:rPr lang="en-GB" sz="2000" dirty="0">
                <a:solidFill>
                  <a:srgbClr val="7030A0"/>
                </a:solidFill>
              </a:rPr>
              <a:t>Verifiable:</a:t>
            </a:r>
            <a:r>
              <a:rPr lang="en-GB" sz="2000" dirty="0"/>
              <a:t> Can we tell when they’ve been achieved? And can students?</a:t>
            </a:r>
          </a:p>
          <a:p>
            <a:r>
              <a:rPr lang="en-GB" sz="2000" dirty="0">
                <a:solidFill>
                  <a:srgbClr val="7030A0"/>
                </a:solidFill>
              </a:rPr>
              <a:t>Action orientated</a:t>
            </a:r>
            <a:r>
              <a:rPr lang="en-GB" sz="2000" dirty="0"/>
              <a:t>: Do they lead to real and useful activity?</a:t>
            </a:r>
          </a:p>
          <a:p>
            <a:r>
              <a:rPr lang="en-GB" sz="2000" dirty="0">
                <a:solidFill>
                  <a:srgbClr val="7030A0"/>
                </a:solidFill>
              </a:rPr>
              <a:t>Singular</a:t>
            </a:r>
            <a:r>
              <a:rPr lang="en-GB" sz="2000" dirty="0"/>
              <a:t>: i.e. not portmanteau outcomes combining two or more into one, making it difficult to assess if differently achieved, but readily </a:t>
            </a:r>
            <a:r>
              <a:rPr lang="en-GB" sz="2000" dirty="0" err="1"/>
              <a:t>matchable</a:t>
            </a:r>
            <a:r>
              <a:rPr lang="en-GB" sz="2000" dirty="0"/>
              <a:t> to student work produced?</a:t>
            </a:r>
          </a:p>
          <a:p>
            <a:r>
              <a:rPr lang="en-GB" sz="2000" dirty="0">
                <a:solidFill>
                  <a:srgbClr val="7030A0"/>
                </a:solidFill>
              </a:rPr>
              <a:t>Constructively aligned</a:t>
            </a:r>
            <a:r>
              <a:rPr lang="en-GB" sz="2000" dirty="0"/>
              <a:t>? (Biggs and Tang, 2011) so that there is clear alignment between aims (What do students need to be able to know and do?), what is taught/ learned, how these are assessed and evaluated);</a:t>
            </a:r>
          </a:p>
          <a:p>
            <a:r>
              <a:rPr lang="en-GB" sz="2000" dirty="0">
                <a:solidFill>
                  <a:srgbClr val="7030A0"/>
                </a:solidFill>
              </a:rPr>
              <a:t>Understandable</a:t>
            </a:r>
            <a:r>
              <a:rPr lang="en-GB" sz="2000" dirty="0"/>
              <a:t> i.e. using language codes that are meaningful to all stakeholders?</a:t>
            </a:r>
          </a:p>
          <a:p>
            <a:r>
              <a:rPr lang="en-GB" sz="2000" dirty="0">
                <a:solidFill>
                  <a:srgbClr val="7030A0"/>
                </a:solidFill>
              </a:rPr>
              <a:t>Level-appropriate</a:t>
            </a:r>
            <a:r>
              <a:rPr lang="en-GB" sz="2000" dirty="0"/>
              <a:t>? Suitable and differentiable between1</a:t>
            </a:r>
            <a:r>
              <a:rPr lang="en-GB" sz="2000" baseline="30000" dirty="0"/>
              <a:t>st</a:t>
            </a:r>
            <a:r>
              <a:rPr lang="en-GB" sz="2000" dirty="0"/>
              <a:t> year, 2</a:t>
            </a:r>
            <a:r>
              <a:rPr lang="en-GB" sz="2000" baseline="30000" dirty="0"/>
              <a:t>nd</a:t>
            </a:r>
            <a:r>
              <a:rPr lang="en-GB" sz="2000" dirty="0"/>
              <a:t> year, 3</a:t>
            </a:r>
            <a:r>
              <a:rPr lang="en-GB" sz="2000" baseline="30000" dirty="0"/>
              <a:t>rd</a:t>
            </a:r>
            <a:r>
              <a:rPr lang="en-GB" sz="2000" dirty="0"/>
              <a:t> year, Masters, other PG? </a:t>
            </a:r>
          </a:p>
          <a:p>
            <a:r>
              <a:rPr lang="en-GB" sz="2000" dirty="0">
                <a:solidFill>
                  <a:srgbClr val="7030A0"/>
                </a:solidFill>
              </a:rPr>
              <a:t>Affective-inclusive</a:t>
            </a:r>
            <a:r>
              <a:rPr lang="en-GB" sz="2000" dirty="0"/>
              <a:t> i.e. not just covering actions but capabilities in the affective domain?</a:t>
            </a:r>
          </a:p>
          <a:p>
            <a:r>
              <a:rPr lang="en-GB" sz="2000" dirty="0">
                <a:solidFill>
                  <a:srgbClr val="7030A0"/>
                </a:solidFill>
              </a:rPr>
              <a:t>Regularly reviewed? </a:t>
            </a:r>
            <a:r>
              <a:rPr lang="en-GB" sz="2000" dirty="0"/>
              <a:t>Not just stuck in history and always fit-for-purpose</a:t>
            </a:r>
            <a:r>
              <a:rPr lang="en-GB" sz="2000" dirty="0">
                <a:solidFill>
                  <a:srgbClr val="7030A0"/>
                </a:solidFill>
              </a:rPr>
              <a:t>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33145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r>
              <a:rPr lang="en-GB" dirty="0"/>
              <a:t>Questions employers might ask at interview that might help us frame some of our assignments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07504" y="1124744"/>
            <a:ext cx="8640960" cy="5077619"/>
          </a:xfrm>
        </p:spPr>
        <p:txBody>
          <a:bodyPr/>
          <a:lstStyle/>
          <a:p>
            <a:pPr marL="0" indent="0">
              <a:buNone/>
            </a:pPr>
            <a:r>
              <a:rPr lang="en-GB" b="0" dirty="0"/>
              <a:t> </a:t>
            </a:r>
            <a:r>
              <a:rPr lang="en-GB" dirty="0"/>
              <a:t>Can you tell us about an occasion when:</a:t>
            </a:r>
          </a:p>
          <a:p>
            <a:r>
              <a:rPr lang="en-GB" dirty="0"/>
              <a:t>you worked together with colleagues in a group to produce a collective outcome;</a:t>
            </a:r>
          </a:p>
          <a:p>
            <a:r>
              <a:rPr lang="en-GB" dirty="0"/>
              <a:t>you had to work autonomously with incomplete information and self-derived data sources;</a:t>
            </a:r>
          </a:p>
          <a:p>
            <a:r>
              <a:rPr lang="en-GB" dirty="0"/>
              <a:t>you developed strategies to solve real life problems and tested them out;</a:t>
            </a:r>
          </a:p>
          <a:p>
            <a:r>
              <a:rPr lang="en-GB" dirty="0"/>
              <a:t>you had a leadership role in a team, and could you tell us your strategies to influence and persuade your colleagues to achieve a collective task;</a:t>
            </a:r>
          </a:p>
          <a:p>
            <a:r>
              <a:rPr lang="en-GB" dirty="0"/>
              <a:t>you had to communicate outcomes from your project work orally, in writing, through social media and/or through a visual medium?</a:t>
            </a:r>
            <a:br>
              <a:rPr lang="en-GB" dirty="0"/>
            </a:br>
            <a:endParaRPr lang="en-GB" dirty="0"/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935085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04" y="0"/>
            <a:ext cx="8579296" cy="548680"/>
          </a:xfrm>
          <a:noFill/>
          <a:ln w="12700">
            <a:noFill/>
            <a:miter lim="800000"/>
            <a:headEnd/>
            <a:tailEnd/>
          </a:ln>
          <a:effectLst/>
        </p:spPr>
        <p:txBody>
          <a:bodyPr lIns="92075" tIns="46038" rIns="92075" bIns="46038" anchor="ctr">
            <a:normAutofit/>
          </a:bodyPr>
          <a:lstStyle/>
          <a:p>
            <a:pPr eaLnBrk="0" fontAlgn="base" hangingPunct="0">
              <a:lnSpc>
                <a:spcPct val="80000"/>
              </a:lnSpc>
              <a:spcAft>
                <a:spcPct val="0"/>
              </a:spcAft>
            </a:pPr>
            <a:r>
              <a:rPr lang="en-GB" sz="2900" b="1" dirty="0">
                <a:solidFill>
                  <a:srgbClr val="800080"/>
                </a:solidFill>
                <a:ea typeface="+mn-ea"/>
                <a:cs typeface="+mn-cs"/>
              </a:rPr>
              <a:t>Assessment must engage students in active tasks, e.g.: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04266" y="536104"/>
            <a:ext cx="4267200" cy="609329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1800" b="1" dirty="0"/>
              <a:t>Studio critiques</a:t>
            </a:r>
          </a:p>
          <a:p>
            <a:pPr marL="0" indent="0">
              <a:buNone/>
            </a:pPr>
            <a:r>
              <a:rPr lang="en-GB" sz="1800" b="1" dirty="0"/>
              <a:t>Simulations		</a:t>
            </a:r>
          </a:p>
          <a:p>
            <a:pPr marL="0" indent="0">
              <a:buNone/>
            </a:pPr>
            <a:r>
              <a:rPr lang="en-GB" sz="1800" b="1" dirty="0"/>
              <a:t>Multiple choice questions in class</a:t>
            </a:r>
          </a:p>
          <a:p>
            <a:pPr marL="0" indent="0">
              <a:buNone/>
            </a:pPr>
            <a:r>
              <a:rPr lang="en-GB" sz="1800" b="1" dirty="0"/>
              <a:t>Oral report (individual or group)</a:t>
            </a:r>
          </a:p>
          <a:p>
            <a:pPr marL="0" indent="0">
              <a:buNone/>
            </a:pPr>
            <a:r>
              <a:rPr lang="en-GB" sz="1800" b="1" dirty="0"/>
              <a:t>Business/Elevator pitches</a:t>
            </a:r>
          </a:p>
          <a:p>
            <a:pPr marL="0" indent="0">
              <a:buNone/>
            </a:pPr>
            <a:r>
              <a:rPr lang="en-GB" sz="1800" b="1" dirty="0"/>
              <a:t>Case studies</a:t>
            </a:r>
          </a:p>
          <a:p>
            <a:pPr marL="0" indent="0">
              <a:buNone/>
            </a:pPr>
            <a:r>
              <a:rPr lang="en-GB" sz="1800" b="1" dirty="0"/>
              <a:t>Annotated bibliographies</a:t>
            </a:r>
          </a:p>
          <a:p>
            <a:pPr marL="0" indent="0">
              <a:buNone/>
            </a:pPr>
            <a:r>
              <a:rPr lang="en-GB" sz="1800" b="1" dirty="0"/>
              <a:t>Executive summaries</a:t>
            </a:r>
          </a:p>
          <a:p>
            <a:pPr marL="0" indent="0">
              <a:buNone/>
            </a:pPr>
            <a:r>
              <a:rPr lang="en-GB" sz="1800" b="1" dirty="0"/>
              <a:t>Performances</a:t>
            </a:r>
          </a:p>
          <a:p>
            <a:pPr marL="0" indent="0">
              <a:buNone/>
            </a:pPr>
            <a:r>
              <a:rPr lang="en-GB" sz="1800" b="1" dirty="0"/>
              <a:t>Artefacts e.g. Paintings, sculptures, engineering drawings</a:t>
            </a:r>
          </a:p>
          <a:p>
            <a:pPr marL="0" indent="0">
              <a:buNone/>
            </a:pPr>
            <a:r>
              <a:rPr lang="en-GB" sz="1800" b="1" dirty="0"/>
              <a:t>Objective structured clinical exams (OSCEs) </a:t>
            </a:r>
          </a:p>
          <a:p>
            <a:pPr marL="0" indent="0">
              <a:buNone/>
            </a:pPr>
            <a:r>
              <a:rPr lang="en-GB" sz="1800" b="1" dirty="0"/>
              <a:t>Conference presentations</a:t>
            </a:r>
          </a:p>
          <a:p>
            <a:pPr marL="0" indent="0">
              <a:buNone/>
            </a:pPr>
            <a:r>
              <a:rPr lang="en-GB" sz="1800" b="1" dirty="0"/>
              <a:t>student-led and managed conferences </a:t>
            </a:r>
          </a:p>
          <a:p>
            <a:pPr marL="0" indent="0">
              <a:buNone/>
            </a:pPr>
            <a:r>
              <a:rPr lang="en-GB" sz="1800" b="1" dirty="0"/>
              <a:t>Action plans		</a:t>
            </a:r>
          </a:p>
          <a:p>
            <a:pPr marL="0" indent="0">
              <a:buNone/>
            </a:pPr>
            <a:r>
              <a:rPr lang="en-GB" sz="1800" b="1" dirty="0"/>
              <a:t>Reports		</a:t>
            </a:r>
          </a:p>
          <a:p>
            <a:pPr marL="0" indent="0">
              <a:buNone/>
            </a:pPr>
            <a:r>
              <a:rPr lang="en-GB" sz="1800" b="1" dirty="0"/>
              <a:t>Portfolios</a:t>
            </a:r>
          </a:p>
          <a:p>
            <a:pPr marL="0" indent="0">
              <a:buNone/>
            </a:pPr>
            <a:r>
              <a:rPr lang="en-GB" sz="1800" b="1" dirty="0"/>
              <a:t>Live projects </a:t>
            </a:r>
            <a:br>
              <a:rPr lang="en-GB" sz="1800" dirty="0"/>
            </a:br>
            <a:endParaRPr lang="en-GB" sz="1800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4568228" y="650404"/>
            <a:ext cx="4495800" cy="586469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1800" b="1" dirty="0"/>
              <a:t>Final shows		</a:t>
            </a:r>
          </a:p>
          <a:p>
            <a:pPr marL="0" indent="0">
              <a:buNone/>
            </a:pPr>
            <a:r>
              <a:rPr lang="en-GB" sz="1800" b="1" dirty="0"/>
              <a:t>In-tray exercises </a:t>
            </a:r>
          </a:p>
          <a:p>
            <a:pPr marL="0" indent="0">
              <a:buNone/>
            </a:pPr>
            <a:r>
              <a:rPr lang="en-GB" sz="1800" b="1" dirty="0"/>
              <a:t>Assessed placements	</a:t>
            </a:r>
          </a:p>
          <a:p>
            <a:pPr marL="0" indent="0">
              <a:buNone/>
            </a:pPr>
            <a:r>
              <a:rPr lang="en-GB" sz="1800" b="1" dirty="0"/>
              <a:t>Field work notebooks</a:t>
            </a:r>
          </a:p>
          <a:p>
            <a:pPr marL="0" indent="0">
              <a:buNone/>
            </a:pPr>
            <a:r>
              <a:rPr lang="en-GB" sz="1800" b="1" dirty="0"/>
              <a:t>Lab books produced in real time</a:t>
            </a:r>
          </a:p>
          <a:p>
            <a:pPr marL="0" indent="0">
              <a:buNone/>
            </a:pPr>
            <a:r>
              <a:rPr lang="en-GB" sz="1800" b="1" dirty="0"/>
              <a:t>Short-answer questions</a:t>
            </a:r>
          </a:p>
          <a:p>
            <a:pPr marL="0" indent="0">
              <a:buNone/>
            </a:pPr>
            <a:r>
              <a:rPr lang="en-GB" sz="1800" b="1" dirty="0"/>
              <a:t>Reflective diaries</a:t>
            </a:r>
          </a:p>
          <a:p>
            <a:pPr marL="0" indent="0">
              <a:buNone/>
            </a:pPr>
            <a:r>
              <a:rPr lang="en-GB" sz="1800" b="1" dirty="0"/>
              <a:t>Logs	</a:t>
            </a:r>
          </a:p>
          <a:p>
            <a:pPr marL="0" indent="0">
              <a:buNone/>
            </a:pPr>
            <a:r>
              <a:rPr lang="en-GB" sz="1800" b="1" dirty="0"/>
              <a:t>Vivas (live oral tests)</a:t>
            </a:r>
          </a:p>
          <a:p>
            <a:pPr marL="0" indent="0">
              <a:buNone/>
            </a:pPr>
            <a:r>
              <a:rPr lang="en-GB" sz="1800" b="1" dirty="0"/>
              <a:t>Storyboards</a:t>
            </a:r>
            <a:br>
              <a:rPr lang="en-GB" sz="1800" b="1" dirty="0"/>
            </a:br>
            <a:r>
              <a:rPr lang="en-GB" sz="1800" b="1" dirty="0"/>
              <a:t>Critical incident accounts</a:t>
            </a:r>
          </a:p>
          <a:p>
            <a:pPr marL="0" indent="0">
              <a:buNone/>
            </a:pPr>
            <a:r>
              <a:rPr lang="en-GB" sz="1800" b="1" dirty="0"/>
              <a:t>Teaching packs 		</a:t>
            </a:r>
          </a:p>
          <a:p>
            <a:pPr marL="0" indent="0">
              <a:buNone/>
            </a:pPr>
            <a:r>
              <a:rPr lang="en-GB" sz="1800" b="1" dirty="0"/>
              <a:t>Group process tasks		</a:t>
            </a:r>
          </a:p>
          <a:p>
            <a:pPr marL="0" indent="0">
              <a:buNone/>
            </a:pPr>
            <a:r>
              <a:rPr lang="en-GB" sz="1800" b="1" dirty="0"/>
              <a:t>Procedure manuals		</a:t>
            </a:r>
          </a:p>
          <a:p>
            <a:pPr marL="0" indent="0">
              <a:buNone/>
            </a:pPr>
            <a:r>
              <a:rPr lang="en-GB" sz="1800" b="1" dirty="0"/>
              <a:t>Software designs</a:t>
            </a:r>
          </a:p>
          <a:p>
            <a:pPr marL="0" indent="0">
              <a:buNone/>
            </a:pPr>
            <a:r>
              <a:rPr lang="en-GB" sz="1800" b="1" dirty="0"/>
              <a:t>Presentations (individual or group)</a:t>
            </a:r>
          </a:p>
          <a:p>
            <a:pPr marL="0" indent="0">
              <a:buNone/>
            </a:pPr>
            <a:r>
              <a:rPr lang="en-GB" sz="1800" b="1" dirty="0"/>
              <a:t>Posters</a:t>
            </a:r>
            <a:br>
              <a:rPr lang="en-GB" sz="1800" b="1" dirty="0"/>
            </a:br>
            <a:endParaRPr lang="en-GB" sz="1800" b="1" dirty="0"/>
          </a:p>
          <a:p>
            <a:endParaRPr lang="en-GB" sz="1200" dirty="0"/>
          </a:p>
        </p:txBody>
      </p:sp>
    </p:spTree>
    <p:extLst>
      <p:ext uri="{BB962C8B-B14F-4D97-AF65-F5344CB8AC3E}">
        <p14:creationId xmlns:p14="http://schemas.microsoft.com/office/powerpoint/2010/main" val="20621513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itle 3"/>
          <p:cNvSpPr>
            <a:spLocks noGrp="1"/>
          </p:cNvSpPr>
          <p:nvPr>
            <p:ph type="title"/>
          </p:nvPr>
        </p:nvSpPr>
        <p:spPr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r>
              <a:rPr lang="en-GB" sz="2800" dirty="0"/>
              <a:t>These and other </a:t>
            </a:r>
            <a:r>
              <a:rPr lang="en-GB" sz="2800"/>
              <a:t>slides are available </a:t>
            </a:r>
            <a:r>
              <a:rPr lang="en-GB" sz="2800" dirty="0"/>
              <a:t>on my website at http://sally-brown.net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5D354DD-9F43-4F4C-AD56-A174025DCF88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347864" y="1732892"/>
            <a:ext cx="3698956" cy="51251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18673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>
          <a:xfrm>
            <a:off x="446049" y="88784"/>
            <a:ext cx="7554951" cy="800100"/>
          </a:xfrm>
          <a:noFill/>
        </p:spPr>
        <p:txBody>
          <a:bodyPr anchor="ctr"/>
          <a:lstStyle/>
          <a:p>
            <a:pPr eaLnBrk="1" hangingPunct="1"/>
            <a:r>
              <a:rPr lang="en-GB" sz="3200" dirty="0"/>
              <a:t>Useful references</a:t>
            </a:r>
          </a:p>
        </p:txBody>
      </p:sp>
      <p:sp>
        <p:nvSpPr>
          <p:cNvPr id="2078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7504" y="764704"/>
            <a:ext cx="8857109" cy="5759921"/>
          </a:xfrm>
        </p:spPr>
        <p:txBody>
          <a:bodyPr/>
          <a:lstStyle/>
          <a:p>
            <a:pPr marL="355600" indent="-355600">
              <a:buNone/>
            </a:pPr>
            <a:r>
              <a:rPr lang="en-GB" dirty="0"/>
              <a:t>Biggs, J. (1996) Enhancing teaching through constructive alignment. </a:t>
            </a:r>
            <a:r>
              <a:rPr lang="en-GB" i="1" dirty="0"/>
              <a:t>Higher education</a:t>
            </a:r>
            <a:r>
              <a:rPr lang="en-GB" dirty="0"/>
              <a:t>, </a:t>
            </a:r>
            <a:r>
              <a:rPr lang="en-GB" i="1" dirty="0"/>
              <a:t>32</a:t>
            </a:r>
            <a:r>
              <a:rPr lang="en-GB" dirty="0"/>
              <a:t>(3), pp.347-364.</a:t>
            </a:r>
          </a:p>
          <a:p>
            <a:pPr marL="355600" indent="-355600">
              <a:buNone/>
            </a:pPr>
            <a:r>
              <a:rPr lang="en-GB" dirty="0"/>
              <a:t>Brown. S. (2019) SEDA blog 7 March, Staff and Educational Development Association London. </a:t>
            </a:r>
            <a:r>
              <a:rPr lang="en-GB" dirty="0">
                <a:hlinkClick r:id="rId3"/>
              </a:rPr>
              <a:t>https://thesedablog.wordpress.com/2019/03/07/sally-brown/</a:t>
            </a:r>
            <a:r>
              <a:rPr lang="en-GB" dirty="0"/>
              <a:t> accessed June 2019.</a:t>
            </a:r>
          </a:p>
          <a:p>
            <a:pPr marL="355600" indent="-355600">
              <a:buNone/>
            </a:pPr>
            <a:r>
              <a:rPr lang="en-GB" dirty="0" err="1"/>
              <a:t>Mager</a:t>
            </a:r>
            <a:r>
              <a:rPr lang="en-GB" dirty="0"/>
              <a:t>, R. F. (1962) Preparing instructional objectives.</a:t>
            </a:r>
          </a:p>
          <a:p>
            <a:pPr marL="355600" indent="-355600">
              <a:buNone/>
            </a:pPr>
            <a:r>
              <a:rPr lang="en-GB" dirty="0"/>
              <a:t>Race, P. (2018) </a:t>
            </a:r>
            <a:r>
              <a:rPr lang="en-GB" u="sng" dirty="0">
                <a:hlinkClick r:id="rId4"/>
              </a:rPr>
              <a:t>https://phil-race.co.uk/2018/05/beyond-learning-outcomes/</a:t>
            </a:r>
            <a:r>
              <a:rPr lang="en-GB" dirty="0"/>
              <a:t> (accessed March 2019).</a:t>
            </a:r>
          </a:p>
          <a:p>
            <a:pPr marL="355600" indent="-355600">
              <a:buNone/>
            </a:pPr>
            <a:r>
              <a:rPr lang="en-GB" dirty="0"/>
              <a:t>Race P. (2019) </a:t>
            </a:r>
            <a:r>
              <a:rPr lang="en-GB" i="1" dirty="0"/>
              <a:t>The lecturer’s toolkit (5</a:t>
            </a:r>
            <a:r>
              <a:rPr lang="en-GB" i="1" baseline="30000" dirty="0"/>
              <a:t>th</a:t>
            </a:r>
            <a:r>
              <a:rPr lang="en-GB" i="1" dirty="0"/>
              <a:t> edition),</a:t>
            </a:r>
            <a:r>
              <a:rPr lang="en-GB" dirty="0"/>
              <a:t> London: Routledge (at press).</a:t>
            </a:r>
          </a:p>
          <a:p>
            <a:pPr marL="355600" indent="-355600">
              <a:buNone/>
            </a:pPr>
            <a:r>
              <a:rPr lang="en-GB" dirty="0"/>
              <a:t>Stefani, L. (2009) </a:t>
            </a:r>
            <a:r>
              <a:rPr lang="en-GB" i="1" dirty="0"/>
              <a:t>Curriculum Design and Development</a:t>
            </a:r>
            <a:r>
              <a:rPr lang="en-GB" dirty="0"/>
              <a:t>, in Fry, H., </a:t>
            </a:r>
            <a:r>
              <a:rPr lang="en-GB" dirty="0" err="1"/>
              <a:t>Ketteridge</a:t>
            </a:r>
            <a:r>
              <a:rPr lang="en-GB" dirty="0"/>
              <a:t>, S. and Marshall, S. eds., </a:t>
            </a:r>
            <a:r>
              <a:rPr lang="en-GB" i="1" dirty="0"/>
              <a:t>A handbook for teaching and learning in higher education: Enhancing academic practice</a:t>
            </a:r>
            <a:r>
              <a:rPr lang="en-GB" dirty="0"/>
              <a:t>, Routledge.</a:t>
            </a:r>
          </a:p>
        </p:txBody>
      </p:sp>
    </p:spTree>
    <p:extLst>
      <p:ext uri="{BB962C8B-B14F-4D97-AF65-F5344CB8AC3E}">
        <p14:creationId xmlns:p14="http://schemas.microsoft.com/office/powerpoint/2010/main" val="741179577"/>
      </p:ext>
    </p:extLst>
  </p:cSld>
  <p:clrMapOvr>
    <a:masterClrMapping/>
  </p:clrMapOvr>
</p:sld>
</file>

<file path=ppt/theme/theme1.xml><?xml version="1.0" encoding="utf-8"?>
<a:theme xmlns:a="http://schemas.openxmlformats.org/drawingml/2006/main" name="LeedsMet template">
  <a:themeElements>
    <a:clrScheme name="LeedsMet template 10">
      <a:dk1>
        <a:srgbClr val="000000"/>
      </a:dk1>
      <a:lt1>
        <a:srgbClr val="FFFFFF"/>
      </a:lt1>
      <a:dk2>
        <a:srgbClr val="330066"/>
      </a:dk2>
      <a:lt2>
        <a:srgbClr val="808080"/>
      </a:lt2>
      <a:accent1>
        <a:srgbClr val="CCCC00"/>
      </a:accent1>
      <a:accent2>
        <a:srgbClr val="669999"/>
      </a:accent2>
      <a:accent3>
        <a:srgbClr val="FFFFFF"/>
      </a:accent3>
      <a:accent4>
        <a:srgbClr val="000000"/>
      </a:accent4>
      <a:accent5>
        <a:srgbClr val="E2E2AA"/>
      </a:accent5>
      <a:accent6>
        <a:srgbClr val="5C8A8A"/>
      </a:accent6>
      <a:hlink>
        <a:srgbClr val="7E9CE8"/>
      </a:hlink>
      <a:folHlink>
        <a:srgbClr val="D8D8EC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LeedsMet template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dsMet template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dsMet template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dsMet template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dsMet template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dsMet template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dsMet template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dsMet template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dsMet template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dsMet template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01_Custom Design">
  <a:themeElements>
    <a:clrScheme name="1_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Custom Design">
      <a:majorFont>
        <a:latin typeface="Arial Rounded MT Bold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660066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0000" tIns="46800" rIns="90000" bIns="4680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4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itchFamily="66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660066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0000" tIns="46800" rIns="90000" bIns="4680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4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itchFamily="66" charset="0"/>
          </a:defRPr>
        </a:defPPr>
      </a:lstStyle>
    </a:lnDef>
  </a:objectDefaults>
  <a:extraClrSchemeLst>
    <a:extraClrScheme>
      <a:clrScheme name="1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3_LeedsMet template">
  <a:themeElements>
    <a:clrScheme name="LeedsMet template 10">
      <a:dk1>
        <a:srgbClr val="000000"/>
      </a:dk1>
      <a:lt1>
        <a:srgbClr val="FFFFFF"/>
      </a:lt1>
      <a:dk2>
        <a:srgbClr val="330066"/>
      </a:dk2>
      <a:lt2>
        <a:srgbClr val="808080"/>
      </a:lt2>
      <a:accent1>
        <a:srgbClr val="CCCC00"/>
      </a:accent1>
      <a:accent2>
        <a:srgbClr val="669999"/>
      </a:accent2>
      <a:accent3>
        <a:srgbClr val="FFFFFF"/>
      </a:accent3>
      <a:accent4>
        <a:srgbClr val="000000"/>
      </a:accent4>
      <a:accent5>
        <a:srgbClr val="E2E2AA"/>
      </a:accent5>
      <a:accent6>
        <a:srgbClr val="5C8A8A"/>
      </a:accent6>
      <a:hlink>
        <a:srgbClr val="7E9CE8"/>
      </a:hlink>
      <a:folHlink>
        <a:srgbClr val="D8D8EC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LeedsMet template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dsMet template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dsMet template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dsMet template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dsMet template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dsMet template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dsMet template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dsMet template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dsMet template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dsMet template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83_Custom Design">
  <a:themeElements>
    <a:clrScheme name="1_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660066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0000" tIns="46800" rIns="90000" bIns="4680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4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itchFamily="66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660066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0000" tIns="46800" rIns="90000" bIns="4680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4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itchFamily="66" charset="0"/>
          </a:defRPr>
        </a:defPPr>
      </a:lstStyle>
    </a:lnDef>
  </a:objectDefaults>
  <a:extraClrSchemeLst>
    <a:extraClrScheme>
      <a:clrScheme name="1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544</Words>
  <Application>Microsoft Office PowerPoint</Application>
  <PresentationFormat>On-screen Show (4:3)</PresentationFormat>
  <Paragraphs>81</Paragraphs>
  <Slides>8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8</vt:i4>
      </vt:variant>
    </vt:vector>
  </HeadingPairs>
  <TitlesOfParts>
    <vt:vector size="17" baseType="lpstr">
      <vt:lpstr>Arial</vt:lpstr>
      <vt:lpstr>Arial Rounded MT Bold</vt:lpstr>
      <vt:lpstr>Calibri</vt:lpstr>
      <vt:lpstr>Comic Sans MS</vt:lpstr>
      <vt:lpstr>Wingdings</vt:lpstr>
      <vt:lpstr>LeedsMet template</vt:lpstr>
      <vt:lpstr>101_Custom Design</vt:lpstr>
      <vt:lpstr>13_LeedsMet template</vt:lpstr>
      <vt:lpstr>83_Custom Design</vt:lpstr>
      <vt:lpstr>Improving assessment by aligning with better learning outcomes </vt:lpstr>
      <vt:lpstr>PowerPoint Presentation</vt:lpstr>
      <vt:lpstr>Authentic assessment must link well not only to what is taught but also to expected outcomes</vt:lpstr>
      <vt:lpstr>Are your learning outcomes VASCULAR?</vt:lpstr>
      <vt:lpstr>Questions employers might ask at interview that might help us frame some of our assignments</vt:lpstr>
      <vt:lpstr>Assessment must engage students in active tasks, e.g.:</vt:lpstr>
      <vt:lpstr>These and other slides are available on my website at http://sally-brown.net</vt:lpstr>
      <vt:lpstr>Useful references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Disability Research Conference</dc:title>
  <dc:creator/>
  <cp:lastModifiedBy/>
  <cp:revision>106</cp:revision>
  <dcterms:created xsi:type="dcterms:W3CDTF">2007-03-06T12:05:28Z</dcterms:created>
  <dcterms:modified xsi:type="dcterms:W3CDTF">2019-06-23T18:07:20Z</dcterms:modified>
</cp:coreProperties>
</file>