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Lst>
  <p:notesMasterIdLst>
    <p:notesMasterId r:id="rId60"/>
  </p:notesMasterIdLst>
  <p:handoutMasterIdLst>
    <p:handoutMasterId r:id="rId61"/>
  </p:handoutMasterIdLst>
  <p:sldIdLst>
    <p:sldId id="420" r:id="rId13"/>
    <p:sldId id="669" r:id="rId14"/>
    <p:sldId id="806" r:id="rId15"/>
    <p:sldId id="805" r:id="rId16"/>
    <p:sldId id="656" r:id="rId17"/>
    <p:sldId id="727" r:id="rId18"/>
    <p:sldId id="662" r:id="rId19"/>
    <p:sldId id="670" r:id="rId20"/>
    <p:sldId id="671" r:id="rId21"/>
    <p:sldId id="705" r:id="rId22"/>
    <p:sldId id="684" r:id="rId23"/>
    <p:sldId id="626" r:id="rId24"/>
    <p:sldId id="710" r:id="rId25"/>
    <p:sldId id="693" r:id="rId26"/>
    <p:sldId id="672" r:id="rId27"/>
    <p:sldId id="664" r:id="rId28"/>
    <p:sldId id="665" r:id="rId29"/>
    <p:sldId id="676" r:id="rId30"/>
    <p:sldId id="673" r:id="rId31"/>
    <p:sldId id="675" r:id="rId32"/>
    <p:sldId id="666" r:id="rId33"/>
    <p:sldId id="667" r:id="rId34"/>
    <p:sldId id="668" r:id="rId35"/>
    <p:sldId id="549" r:id="rId36"/>
    <p:sldId id="714" r:id="rId37"/>
    <p:sldId id="709" r:id="rId38"/>
    <p:sldId id="689" r:id="rId39"/>
    <p:sldId id="688" r:id="rId40"/>
    <p:sldId id="680" r:id="rId41"/>
    <p:sldId id="681" r:id="rId42"/>
    <p:sldId id="682" r:id="rId43"/>
    <p:sldId id="683" r:id="rId44"/>
    <p:sldId id="686" r:id="rId45"/>
    <p:sldId id="685" r:id="rId46"/>
    <p:sldId id="679" r:id="rId47"/>
    <p:sldId id="690" r:id="rId48"/>
    <p:sldId id="635" r:id="rId49"/>
    <p:sldId id="796" r:id="rId50"/>
    <p:sldId id="725" r:id="rId51"/>
    <p:sldId id="797" r:id="rId52"/>
    <p:sldId id="798" r:id="rId53"/>
    <p:sldId id="799" r:id="rId54"/>
    <p:sldId id="800" r:id="rId55"/>
    <p:sldId id="801" r:id="rId56"/>
    <p:sldId id="802" r:id="rId57"/>
    <p:sldId id="803" r:id="rId58"/>
    <p:sldId id="804" r:id="rId59"/>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70" d="100"/>
          <a:sy n="70" d="100"/>
        </p:scale>
        <p:origin x="147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37</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defTabSz="931774">
              <a:defRPr/>
            </a:pPr>
            <a:fld id="{8A7EB679-7535-4499-998C-2E4C9FDB76DD}" type="slidenum">
              <a:rPr lang="en-US">
                <a:solidFill>
                  <a:srgbClr val="000000"/>
                </a:solidFill>
              </a:rPr>
              <a:pPr defTabSz="931774">
                <a:defRPr/>
              </a:pPr>
              <a:t>39</a:t>
            </a:fld>
            <a:endParaRPr lang="en-US" dirty="0">
              <a:solidFill>
                <a:srgbClr val="000000"/>
              </a:solidFill>
            </a:endParaRPr>
          </a:p>
        </p:txBody>
      </p:sp>
    </p:spTree>
    <p:extLst>
      <p:ext uri="{BB962C8B-B14F-4D97-AF65-F5344CB8AC3E}">
        <p14:creationId xmlns:p14="http://schemas.microsoft.com/office/powerpoint/2010/main" val="148537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40</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5</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14</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24</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11/05/2018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11/05/2018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11/05/2018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11/05/2018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11/05/2018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11/05/2018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11/05/2018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11/05/2018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11/05/2018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11/05/2018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11/05/2018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11/05/2018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11/05/2018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11/05/2018</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11/05/2018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11/05/2018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Key issues around 21</a:t>
            </a:r>
            <a:r>
              <a:rPr lang="en-GB" baseline="30000" dirty="0"/>
              <a:t>st</a:t>
            </a:r>
            <a:r>
              <a:rPr lang="en-GB" dirty="0"/>
              <a:t> Century assessment and feedback</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a:t>Cork IT May 14</a:t>
            </a:r>
            <a:r>
              <a:rPr lang="en-GB" baseline="30000"/>
              <a:t>th</a:t>
            </a:r>
            <a:r>
              <a:rPr lang="en-GB"/>
              <a:t> 2018</a:t>
            </a:r>
            <a:endParaRPr lang="en-GB" sz="1600" dirty="0"/>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a:t>
            </a:r>
          </a:p>
          <a:p>
            <a:pPr algn="ctr" eaLnBrk="1" hangingPunct="1">
              <a:defRPr/>
            </a:pPr>
            <a:r>
              <a:rPr lang="en-GB" sz="1800" dirty="0">
                <a:hlinkClick r:id="rId3"/>
              </a:rPr>
              <a:t>http://sally-brown.net</a:t>
            </a:r>
            <a:r>
              <a:rPr lang="en-GB" sz="1800" dirty="0"/>
              <a:t> </a:t>
            </a:r>
          </a:p>
          <a:p>
            <a:pPr algn="ctr" eaLnBrk="1" hangingPunct="1">
              <a:defRPr/>
            </a:pP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provide explicit and implicit messages to students and indeed all other stakeholders about how we assess. </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your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endParaRPr lang="en-GB" sz="3200" dirty="0"/>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Consider how to make assessment truly integrated with the learning process;</a:t>
            </a:r>
          </a:p>
          <a:p>
            <a:pPr lvl="0"/>
            <a:r>
              <a:rPr lang="en-GB" dirty="0"/>
              <a:t>Review what kinds of feedback can be helpful to students in achieving their potential;</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 to improve student engagement and achievement</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0666571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3768</Words>
  <Application>Microsoft Office PowerPoint</Application>
  <PresentationFormat>On-screen Show (4:3)</PresentationFormat>
  <Paragraphs>243</Paragraphs>
  <Slides>47</Slides>
  <Notes>12</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47</vt:i4>
      </vt:variant>
    </vt:vector>
  </HeadingPairs>
  <TitlesOfParts>
    <vt:vector size="66"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Key issues around 21st Century assessment and feedback </vt:lpstr>
      <vt:lpstr>The purpose of the sessions today on assessment and feedback</vt:lpstr>
      <vt:lpstr>In this participative workshop, participants will have opportunities to:</vt:lpstr>
      <vt:lpstr>Enhancing Assessment and Feedback to improve student engagement and achievement</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Do your international students understand your assessment approaches?</vt:lpstr>
      <vt:lpstr>Are your students aware of all the processes and procedures we use to ensure fair assessment? </vt:lpstr>
      <vt:lpstr>Fostering student engagement with feedback</vt:lpstr>
      <vt:lpstr>Encouraging students to recognise and use the feedback we provide for them</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 Giving formative feedback prior to submitting summative tasks </vt:lpstr>
      <vt:lpstr>To better engage learners through feedback and assessment we can:</vt:lpstr>
      <vt:lpstr>Making assessment work well</vt:lpstr>
      <vt:lpstr>Planning to implement enhancements in  assessment &amp; 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2018-05-11T14:05:56Z</dcterms:modified>
</cp:coreProperties>
</file>