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emovePersonalInfoOnSave="1" saveSubsetFonts="1">
  <p:sldMasterIdLst>
    <p:sldMasterId id="2147483649" r:id="rId1"/>
    <p:sldMasterId id="2147483805" r:id="rId2"/>
  </p:sldMasterIdLst>
  <p:notesMasterIdLst>
    <p:notesMasterId r:id="rId31"/>
  </p:notesMasterIdLst>
  <p:handoutMasterIdLst>
    <p:handoutMasterId r:id="rId32"/>
  </p:handoutMasterIdLst>
  <p:sldIdLst>
    <p:sldId id="420" r:id="rId3"/>
    <p:sldId id="529" r:id="rId4"/>
    <p:sldId id="530" r:id="rId5"/>
    <p:sldId id="500" r:id="rId6"/>
    <p:sldId id="441" r:id="rId7"/>
    <p:sldId id="501" r:id="rId8"/>
    <p:sldId id="511" r:id="rId9"/>
    <p:sldId id="512" r:id="rId10"/>
    <p:sldId id="509" r:id="rId11"/>
    <p:sldId id="510" r:id="rId12"/>
    <p:sldId id="505" r:id="rId13"/>
    <p:sldId id="506" r:id="rId14"/>
    <p:sldId id="507" r:id="rId15"/>
    <p:sldId id="508" r:id="rId16"/>
    <p:sldId id="447" r:id="rId17"/>
    <p:sldId id="513" r:id="rId18"/>
    <p:sldId id="514" r:id="rId19"/>
    <p:sldId id="515" r:id="rId20"/>
    <p:sldId id="528" r:id="rId21"/>
    <p:sldId id="517" r:id="rId22"/>
    <p:sldId id="504" r:id="rId23"/>
    <p:sldId id="531" r:id="rId24"/>
    <p:sldId id="443" r:id="rId25"/>
    <p:sldId id="382" r:id="rId26"/>
    <p:sldId id="270" r:id="rId27"/>
    <p:sldId id="271" r:id="rId28"/>
    <p:sldId id="272" r:id="rId29"/>
    <p:sldId id="317" r:id="rId30"/>
  </p:sldIdLst>
  <p:sldSz cx="9144000" cy="6858000" type="screen4x3"/>
  <p:notesSz cx="6858000" cy="9144000"/>
  <p:defaultTextStyle>
    <a:defPPr>
      <a:defRPr lang="en-GB"/>
    </a:defPPr>
    <a:lvl1pPr algn="l" rtl="0" fontAlgn="base">
      <a:spcBef>
        <a:spcPct val="0"/>
      </a:spcBef>
      <a:spcAft>
        <a:spcPct val="0"/>
      </a:spcAft>
      <a:defRPr sz="3100" kern="1200">
        <a:solidFill>
          <a:schemeClr val="tx1"/>
        </a:solidFill>
        <a:latin typeface="Arial" charset="0"/>
        <a:ea typeface="+mn-ea"/>
        <a:cs typeface="+mn-cs"/>
      </a:defRPr>
    </a:lvl1pPr>
    <a:lvl2pPr marL="457200" algn="l" rtl="0" fontAlgn="base">
      <a:spcBef>
        <a:spcPct val="0"/>
      </a:spcBef>
      <a:spcAft>
        <a:spcPct val="0"/>
      </a:spcAft>
      <a:defRPr sz="3100" kern="1200">
        <a:solidFill>
          <a:schemeClr val="tx1"/>
        </a:solidFill>
        <a:latin typeface="Arial" charset="0"/>
        <a:ea typeface="+mn-ea"/>
        <a:cs typeface="+mn-cs"/>
      </a:defRPr>
    </a:lvl2pPr>
    <a:lvl3pPr marL="914400" algn="l" rtl="0" fontAlgn="base">
      <a:spcBef>
        <a:spcPct val="0"/>
      </a:spcBef>
      <a:spcAft>
        <a:spcPct val="0"/>
      </a:spcAft>
      <a:defRPr sz="3100" kern="1200">
        <a:solidFill>
          <a:schemeClr val="tx1"/>
        </a:solidFill>
        <a:latin typeface="Arial" charset="0"/>
        <a:ea typeface="+mn-ea"/>
        <a:cs typeface="+mn-cs"/>
      </a:defRPr>
    </a:lvl3pPr>
    <a:lvl4pPr marL="1371600" algn="l" rtl="0" fontAlgn="base">
      <a:spcBef>
        <a:spcPct val="0"/>
      </a:spcBef>
      <a:spcAft>
        <a:spcPct val="0"/>
      </a:spcAft>
      <a:defRPr sz="3100" kern="1200">
        <a:solidFill>
          <a:schemeClr val="tx1"/>
        </a:solidFill>
        <a:latin typeface="Arial" charset="0"/>
        <a:ea typeface="+mn-ea"/>
        <a:cs typeface="+mn-cs"/>
      </a:defRPr>
    </a:lvl4pPr>
    <a:lvl5pPr marL="1828800" algn="l" rtl="0" fontAlgn="base">
      <a:spcBef>
        <a:spcPct val="0"/>
      </a:spcBef>
      <a:spcAft>
        <a:spcPct val="0"/>
      </a:spcAft>
      <a:defRPr sz="3100" kern="1200">
        <a:solidFill>
          <a:schemeClr val="tx1"/>
        </a:solidFill>
        <a:latin typeface="Arial" charset="0"/>
        <a:ea typeface="+mn-ea"/>
        <a:cs typeface="+mn-cs"/>
      </a:defRPr>
    </a:lvl5pPr>
    <a:lvl6pPr marL="2286000" algn="l" defTabSz="914400" rtl="0" eaLnBrk="1" latinLnBrk="0" hangingPunct="1">
      <a:defRPr sz="3100" kern="1200">
        <a:solidFill>
          <a:schemeClr val="tx1"/>
        </a:solidFill>
        <a:latin typeface="Arial" charset="0"/>
        <a:ea typeface="+mn-ea"/>
        <a:cs typeface="+mn-cs"/>
      </a:defRPr>
    </a:lvl6pPr>
    <a:lvl7pPr marL="2743200" algn="l" defTabSz="914400" rtl="0" eaLnBrk="1" latinLnBrk="0" hangingPunct="1">
      <a:defRPr sz="3100" kern="1200">
        <a:solidFill>
          <a:schemeClr val="tx1"/>
        </a:solidFill>
        <a:latin typeface="Arial" charset="0"/>
        <a:ea typeface="+mn-ea"/>
        <a:cs typeface="+mn-cs"/>
      </a:defRPr>
    </a:lvl7pPr>
    <a:lvl8pPr marL="3200400" algn="l" defTabSz="914400" rtl="0" eaLnBrk="1" latinLnBrk="0" hangingPunct="1">
      <a:defRPr sz="3100" kern="1200">
        <a:solidFill>
          <a:schemeClr val="tx1"/>
        </a:solidFill>
        <a:latin typeface="Arial" charset="0"/>
        <a:ea typeface="+mn-ea"/>
        <a:cs typeface="+mn-cs"/>
      </a:defRPr>
    </a:lvl8pPr>
    <a:lvl9pPr marL="3657600" algn="l" defTabSz="914400" rtl="0" eaLnBrk="1" latinLnBrk="0" hangingPunct="1">
      <a:defRPr sz="3100"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uthor" initials="A" lastIdx="1"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030A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717" autoAdjust="0"/>
    <p:restoredTop sz="97458" autoAdjust="0"/>
  </p:normalViewPr>
  <p:slideViewPr>
    <p:cSldViewPr>
      <p:cViewPr varScale="1">
        <p:scale>
          <a:sx n="70" d="100"/>
          <a:sy n="70" d="100"/>
        </p:scale>
        <p:origin x="1296" y="66"/>
      </p:cViewPr>
      <p:guideLst>
        <p:guide orient="horz" pos="2160"/>
        <p:guide pos="2880"/>
      </p:guideLst>
    </p:cSldViewPr>
  </p:slideViewPr>
  <p:outlineViewPr>
    <p:cViewPr>
      <p:scale>
        <a:sx n="33" d="100"/>
        <a:sy n="33" d="100"/>
      </p:scale>
      <p:origin x="48" y="12630"/>
    </p:cViewPr>
  </p:outlineViewPr>
  <p:notesTextViewPr>
    <p:cViewPr>
      <p:scale>
        <a:sx n="100" d="100"/>
        <a:sy n="100" d="100"/>
      </p:scale>
      <p:origin x="0" y="0"/>
    </p:cViewPr>
  </p:notesTextViewPr>
  <p:sorterViewPr>
    <p:cViewPr>
      <p:scale>
        <a:sx n="140" d="100"/>
        <a:sy n="140" d="100"/>
      </p:scale>
      <p:origin x="0" y="3024"/>
    </p:cViewPr>
  </p:sorterViewPr>
  <p:notesViewPr>
    <p:cSldViewPr>
      <p:cViewPr varScale="1">
        <p:scale>
          <a:sx n="80" d="100"/>
          <a:sy n="80" d="100"/>
        </p:scale>
        <p:origin x="-2022" y="-102"/>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presProps" Target="pres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commentAuthors" Target="commentAuthor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handoutMaster" Target="handoutMasters/handoutMaster1.xml"/><Relationship Id="rId37"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theme" Target="theme/theme1.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notesMaster" Target="notesMasters/notes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3970"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charset="0"/>
              </a:defRPr>
            </a:lvl1pPr>
          </a:lstStyle>
          <a:p>
            <a:pPr>
              <a:defRPr/>
            </a:pPr>
            <a:endParaRPr lang="en-GB"/>
          </a:p>
        </p:txBody>
      </p:sp>
      <p:sp>
        <p:nvSpPr>
          <p:cNvPr id="83971" name="Rectangle 3"/>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defRPr>
            </a:lvl1pPr>
          </a:lstStyle>
          <a:p>
            <a:pPr>
              <a:defRPr/>
            </a:pPr>
            <a:endParaRPr lang="en-GB"/>
          </a:p>
        </p:txBody>
      </p:sp>
      <p:sp>
        <p:nvSpPr>
          <p:cNvPr id="83972" name="Rectangle 4"/>
          <p:cNvSpPr>
            <a:spLocks noGrp="1" noChangeArrowheads="1"/>
          </p:cNvSpPr>
          <p:nvPr>
            <p:ph type="ftr" sz="quarter" idx="2"/>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defRPr>
            </a:lvl1pPr>
          </a:lstStyle>
          <a:p>
            <a:pPr>
              <a:defRPr/>
            </a:pPr>
            <a:endParaRPr lang="en-GB"/>
          </a:p>
        </p:txBody>
      </p:sp>
      <p:sp>
        <p:nvSpPr>
          <p:cNvPr id="83973" name="Rectangle 5"/>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charset="0"/>
              </a:defRPr>
            </a:lvl1pPr>
          </a:lstStyle>
          <a:p>
            <a:pPr>
              <a:defRPr/>
            </a:pPr>
            <a:fld id="{18E802B9-FBD2-4F51-8B47-337AD4DA14F7}" type="slidenum">
              <a:rPr lang="en-GB"/>
              <a:pPr>
                <a:defRPr/>
              </a:pPr>
              <a:t>‹#›</a:t>
            </a:fld>
            <a:endParaRPr lang="en-GB"/>
          </a:p>
        </p:txBody>
      </p:sp>
    </p:spTree>
    <p:extLst>
      <p:ext uri="{BB962C8B-B14F-4D97-AF65-F5344CB8AC3E}">
        <p14:creationId xmlns:p14="http://schemas.microsoft.com/office/powerpoint/2010/main" val="274159339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867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charset="0"/>
              </a:defRPr>
            </a:lvl1pPr>
          </a:lstStyle>
          <a:p>
            <a:pPr>
              <a:defRPr/>
            </a:pPr>
            <a:endParaRPr lang="en-US"/>
          </a:p>
        </p:txBody>
      </p:sp>
      <p:sp>
        <p:nvSpPr>
          <p:cNvPr id="28675"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defRPr>
            </a:lvl1pPr>
          </a:lstStyle>
          <a:p>
            <a:pPr>
              <a:defRPr/>
            </a:pPr>
            <a:endParaRPr lang="en-US"/>
          </a:p>
        </p:txBody>
      </p:sp>
      <p:sp>
        <p:nvSpPr>
          <p:cNvPr id="49156"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28677"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28678"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defRPr>
            </a:lvl1pPr>
          </a:lstStyle>
          <a:p>
            <a:pPr>
              <a:defRPr/>
            </a:pPr>
            <a:endParaRPr lang="en-US"/>
          </a:p>
        </p:txBody>
      </p:sp>
      <p:sp>
        <p:nvSpPr>
          <p:cNvPr id="28679"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charset="0"/>
              </a:defRPr>
            </a:lvl1pPr>
          </a:lstStyle>
          <a:p>
            <a:pPr>
              <a:defRPr/>
            </a:pPr>
            <a:fld id="{8A7EB679-7535-4499-998C-2E4C9FDB76DD}" type="slidenum">
              <a:rPr lang="en-US"/>
              <a:pPr>
                <a:defRPr/>
              </a:pPr>
              <a:t>‹#›</a:t>
            </a:fld>
            <a:endParaRPr lang="en-US"/>
          </a:p>
        </p:txBody>
      </p:sp>
    </p:spTree>
    <p:extLst>
      <p:ext uri="{BB962C8B-B14F-4D97-AF65-F5344CB8AC3E}">
        <p14:creationId xmlns:p14="http://schemas.microsoft.com/office/powerpoint/2010/main" val="863296679"/>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1</a:t>
            </a:fld>
            <a:endParaRPr lang="en-US"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Slide Image Placeholder 1"/>
          <p:cNvSpPr>
            <a:spLocks noGrp="1" noRot="1" noChangeAspect="1" noTextEdit="1"/>
          </p:cNvSpPr>
          <p:nvPr>
            <p:ph type="sldImg"/>
          </p:nvPr>
        </p:nvSpPr>
        <p:spPr>
          <a:ln/>
        </p:spPr>
      </p:sp>
      <p:sp>
        <p:nvSpPr>
          <p:cNvPr id="61443" name="Notes Placeholder 2"/>
          <p:cNvSpPr>
            <a:spLocks noGrp="1"/>
          </p:cNvSpPr>
          <p:nvPr>
            <p:ph type="body" idx="1"/>
          </p:nvPr>
        </p:nvSpPr>
        <p:spPr>
          <a:noFill/>
          <a:ln/>
        </p:spPr>
        <p:txBody>
          <a:bodyPr/>
          <a:lstStyle/>
          <a:p>
            <a:endParaRPr lang="en-US"/>
          </a:p>
        </p:txBody>
      </p:sp>
      <p:sp>
        <p:nvSpPr>
          <p:cNvPr id="61444" name="Slide Number Placeholder 3"/>
          <p:cNvSpPr>
            <a:spLocks noGrp="1"/>
          </p:cNvSpPr>
          <p:nvPr>
            <p:ph type="sldNum" sz="quarter" idx="5"/>
          </p:nvPr>
        </p:nvSpPr>
        <p:spPr>
          <a:noFill/>
        </p:spPr>
        <p:txBody>
          <a:bodyPr/>
          <a:lstStyle/>
          <a:p>
            <a:fld id="{43030A29-2FF2-4849-BC08-464BB9184BA9}" type="slidenum">
              <a:rPr lang="en-US" smtClean="0"/>
              <a:pPr/>
              <a:t>12</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Slide Image Placeholder 1"/>
          <p:cNvSpPr>
            <a:spLocks noGrp="1" noRot="1" noChangeAspect="1" noTextEdit="1"/>
          </p:cNvSpPr>
          <p:nvPr>
            <p:ph type="sldImg"/>
          </p:nvPr>
        </p:nvSpPr>
        <p:spPr>
          <a:ln/>
        </p:spPr>
      </p:sp>
      <p:sp>
        <p:nvSpPr>
          <p:cNvPr id="62467" name="Notes Placeholder 2"/>
          <p:cNvSpPr>
            <a:spLocks noGrp="1"/>
          </p:cNvSpPr>
          <p:nvPr>
            <p:ph type="body" idx="1"/>
          </p:nvPr>
        </p:nvSpPr>
        <p:spPr>
          <a:noFill/>
          <a:ln/>
        </p:spPr>
        <p:txBody>
          <a:bodyPr/>
          <a:lstStyle/>
          <a:p>
            <a:endParaRPr lang="en-US"/>
          </a:p>
        </p:txBody>
      </p:sp>
      <p:sp>
        <p:nvSpPr>
          <p:cNvPr id="62468" name="Slide Number Placeholder 3"/>
          <p:cNvSpPr>
            <a:spLocks noGrp="1"/>
          </p:cNvSpPr>
          <p:nvPr>
            <p:ph type="sldNum" sz="quarter" idx="5"/>
          </p:nvPr>
        </p:nvSpPr>
        <p:spPr>
          <a:noFill/>
        </p:spPr>
        <p:txBody>
          <a:bodyPr/>
          <a:lstStyle/>
          <a:p>
            <a:fld id="{09EE743B-BCBB-4D5A-9BE7-018FDD5951E3}" type="slidenum">
              <a:rPr lang="en-US" smtClean="0"/>
              <a:pPr/>
              <a:t>13</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Slide Image Placeholder 1"/>
          <p:cNvSpPr>
            <a:spLocks noGrp="1" noRot="1" noChangeAspect="1" noTextEdit="1"/>
          </p:cNvSpPr>
          <p:nvPr>
            <p:ph type="sldImg"/>
          </p:nvPr>
        </p:nvSpPr>
        <p:spPr>
          <a:ln/>
        </p:spPr>
      </p:sp>
      <p:sp>
        <p:nvSpPr>
          <p:cNvPr id="63491" name="Notes Placeholder 2"/>
          <p:cNvSpPr>
            <a:spLocks noGrp="1"/>
          </p:cNvSpPr>
          <p:nvPr>
            <p:ph type="body" idx="1"/>
          </p:nvPr>
        </p:nvSpPr>
        <p:spPr>
          <a:noFill/>
          <a:ln/>
        </p:spPr>
        <p:txBody>
          <a:bodyPr/>
          <a:lstStyle/>
          <a:p>
            <a:endParaRPr lang="en-US"/>
          </a:p>
        </p:txBody>
      </p:sp>
      <p:sp>
        <p:nvSpPr>
          <p:cNvPr id="63492" name="Slide Number Placeholder 3"/>
          <p:cNvSpPr>
            <a:spLocks noGrp="1"/>
          </p:cNvSpPr>
          <p:nvPr>
            <p:ph type="sldNum" sz="quarter" idx="5"/>
          </p:nvPr>
        </p:nvSpPr>
        <p:spPr>
          <a:noFill/>
        </p:spPr>
        <p:txBody>
          <a:bodyPr/>
          <a:lstStyle/>
          <a:p>
            <a:fld id="{F974168B-209A-4CE7-99D1-F6F83119C102}" type="slidenum">
              <a:rPr lang="en-US" smtClean="0"/>
              <a:pPr/>
              <a:t>14</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6C68459F-6D29-4B7B-B710-913C31443AA0}" type="slidenum">
              <a:rPr lang="en-US" smtClean="0"/>
              <a:pPr>
                <a:defRPr/>
              </a:pPr>
              <a:t>15</a:t>
            </a:fld>
            <a:endParaRPr lang="en-US" dirty="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Slide Image Placeholder 1"/>
          <p:cNvSpPr>
            <a:spLocks noGrp="1" noRot="1" noChangeAspect="1" noTextEdit="1"/>
          </p:cNvSpPr>
          <p:nvPr>
            <p:ph type="sldImg"/>
          </p:nvPr>
        </p:nvSpPr>
        <p:spPr>
          <a:ln/>
        </p:spPr>
      </p:sp>
      <p:sp>
        <p:nvSpPr>
          <p:cNvPr id="68611" name="Notes Placeholder 2"/>
          <p:cNvSpPr>
            <a:spLocks noGrp="1"/>
          </p:cNvSpPr>
          <p:nvPr>
            <p:ph type="body" idx="1"/>
          </p:nvPr>
        </p:nvSpPr>
        <p:spPr>
          <a:noFill/>
          <a:ln/>
        </p:spPr>
        <p:txBody>
          <a:bodyPr/>
          <a:lstStyle/>
          <a:p>
            <a:endParaRPr lang="en-US"/>
          </a:p>
        </p:txBody>
      </p:sp>
      <p:sp>
        <p:nvSpPr>
          <p:cNvPr id="68612" name="Slide Number Placeholder 3"/>
          <p:cNvSpPr>
            <a:spLocks noGrp="1"/>
          </p:cNvSpPr>
          <p:nvPr>
            <p:ph type="sldNum" sz="quarter" idx="5"/>
          </p:nvPr>
        </p:nvSpPr>
        <p:spPr>
          <a:noFill/>
        </p:spPr>
        <p:txBody>
          <a:bodyPr/>
          <a:lstStyle/>
          <a:p>
            <a:fld id="{0EB60148-128B-4993-8FF5-59D31705D307}" type="slidenum">
              <a:rPr lang="en-US" smtClean="0"/>
              <a:pPr/>
              <a:t>16</a:t>
            </a:fld>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Slide Image Placeholder 1"/>
          <p:cNvSpPr>
            <a:spLocks noGrp="1" noRot="1" noChangeAspect="1" noTextEdit="1"/>
          </p:cNvSpPr>
          <p:nvPr>
            <p:ph type="sldImg"/>
          </p:nvPr>
        </p:nvSpPr>
        <p:spPr>
          <a:ln/>
        </p:spPr>
      </p:sp>
      <p:sp>
        <p:nvSpPr>
          <p:cNvPr id="69635" name="Notes Placeholder 2"/>
          <p:cNvSpPr>
            <a:spLocks noGrp="1"/>
          </p:cNvSpPr>
          <p:nvPr>
            <p:ph type="body" idx="1"/>
          </p:nvPr>
        </p:nvSpPr>
        <p:spPr>
          <a:noFill/>
          <a:ln/>
        </p:spPr>
        <p:txBody>
          <a:bodyPr/>
          <a:lstStyle/>
          <a:p>
            <a:endParaRPr lang="en-US"/>
          </a:p>
        </p:txBody>
      </p:sp>
      <p:sp>
        <p:nvSpPr>
          <p:cNvPr id="69636" name="Slide Number Placeholder 3"/>
          <p:cNvSpPr>
            <a:spLocks noGrp="1"/>
          </p:cNvSpPr>
          <p:nvPr>
            <p:ph type="sldNum" sz="quarter" idx="5"/>
          </p:nvPr>
        </p:nvSpPr>
        <p:spPr>
          <a:noFill/>
        </p:spPr>
        <p:txBody>
          <a:bodyPr/>
          <a:lstStyle/>
          <a:p>
            <a:fld id="{16FDC876-E357-472B-9611-7E94F120484E}" type="slidenum">
              <a:rPr lang="en-US" smtClean="0"/>
              <a:pPr/>
              <a:t>17</a:t>
            </a:fld>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Slide Image Placeholder 1"/>
          <p:cNvSpPr>
            <a:spLocks noGrp="1" noRot="1" noChangeAspect="1" noTextEdit="1"/>
          </p:cNvSpPr>
          <p:nvPr>
            <p:ph type="sldImg"/>
          </p:nvPr>
        </p:nvSpPr>
        <p:spPr>
          <a:ln/>
        </p:spPr>
      </p:sp>
      <p:sp>
        <p:nvSpPr>
          <p:cNvPr id="70659" name="Notes Placeholder 2"/>
          <p:cNvSpPr>
            <a:spLocks noGrp="1"/>
          </p:cNvSpPr>
          <p:nvPr>
            <p:ph type="body" idx="1"/>
          </p:nvPr>
        </p:nvSpPr>
        <p:spPr>
          <a:noFill/>
          <a:ln/>
        </p:spPr>
        <p:txBody>
          <a:bodyPr/>
          <a:lstStyle/>
          <a:p>
            <a:endParaRPr lang="en-US"/>
          </a:p>
        </p:txBody>
      </p:sp>
      <p:sp>
        <p:nvSpPr>
          <p:cNvPr id="70660" name="Slide Number Placeholder 3"/>
          <p:cNvSpPr>
            <a:spLocks noGrp="1"/>
          </p:cNvSpPr>
          <p:nvPr>
            <p:ph type="sldNum" sz="quarter" idx="5"/>
          </p:nvPr>
        </p:nvSpPr>
        <p:spPr>
          <a:noFill/>
        </p:spPr>
        <p:txBody>
          <a:bodyPr/>
          <a:lstStyle/>
          <a:p>
            <a:fld id="{D5CD037E-64C4-4B61-8879-39ECC509A407}" type="slidenum">
              <a:rPr lang="en-US" smtClean="0"/>
              <a:pPr/>
              <a:t>18</a:t>
            </a:fld>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Slide Image Placeholder 1"/>
          <p:cNvSpPr>
            <a:spLocks noGrp="1" noRot="1" noChangeAspect="1" noTextEdit="1"/>
          </p:cNvSpPr>
          <p:nvPr>
            <p:ph type="sldImg"/>
          </p:nvPr>
        </p:nvSpPr>
        <p:spPr>
          <a:ln/>
        </p:spPr>
      </p:sp>
      <p:sp>
        <p:nvSpPr>
          <p:cNvPr id="71683" name="Notes Placeholder 2"/>
          <p:cNvSpPr>
            <a:spLocks noGrp="1"/>
          </p:cNvSpPr>
          <p:nvPr>
            <p:ph type="body" idx="1"/>
          </p:nvPr>
        </p:nvSpPr>
        <p:spPr>
          <a:noFill/>
          <a:ln/>
        </p:spPr>
        <p:txBody>
          <a:bodyPr/>
          <a:lstStyle/>
          <a:p>
            <a:endParaRPr lang="en-US"/>
          </a:p>
        </p:txBody>
      </p:sp>
      <p:sp>
        <p:nvSpPr>
          <p:cNvPr id="71684" name="Slide Number Placeholder 3"/>
          <p:cNvSpPr>
            <a:spLocks noGrp="1"/>
          </p:cNvSpPr>
          <p:nvPr>
            <p:ph type="sldNum" sz="quarter" idx="5"/>
          </p:nvPr>
        </p:nvSpPr>
        <p:spPr>
          <a:noFill/>
        </p:spPr>
        <p:txBody>
          <a:bodyPr/>
          <a:lstStyle/>
          <a:p>
            <a:fld id="{365D9500-7478-45C9-B3D3-2927BB55A942}" type="slidenum">
              <a:rPr lang="en-US" smtClean="0"/>
              <a:pPr/>
              <a:t>19</a:t>
            </a:fld>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Slide Image Placeholder 1"/>
          <p:cNvSpPr>
            <a:spLocks noGrp="1" noRot="1" noChangeAspect="1" noTextEdit="1"/>
          </p:cNvSpPr>
          <p:nvPr>
            <p:ph type="sldImg"/>
          </p:nvPr>
        </p:nvSpPr>
        <p:spPr>
          <a:ln/>
        </p:spPr>
      </p:sp>
      <p:sp>
        <p:nvSpPr>
          <p:cNvPr id="72707" name="Notes Placeholder 2"/>
          <p:cNvSpPr>
            <a:spLocks noGrp="1"/>
          </p:cNvSpPr>
          <p:nvPr>
            <p:ph type="body" idx="1"/>
          </p:nvPr>
        </p:nvSpPr>
        <p:spPr>
          <a:noFill/>
          <a:ln/>
        </p:spPr>
        <p:txBody>
          <a:bodyPr/>
          <a:lstStyle/>
          <a:p>
            <a:endParaRPr lang="en-US"/>
          </a:p>
        </p:txBody>
      </p:sp>
      <p:sp>
        <p:nvSpPr>
          <p:cNvPr id="72708" name="Slide Number Placeholder 3"/>
          <p:cNvSpPr>
            <a:spLocks noGrp="1"/>
          </p:cNvSpPr>
          <p:nvPr>
            <p:ph type="sldNum" sz="quarter" idx="5"/>
          </p:nvPr>
        </p:nvSpPr>
        <p:spPr>
          <a:noFill/>
        </p:spPr>
        <p:txBody>
          <a:bodyPr/>
          <a:lstStyle/>
          <a:p>
            <a:fld id="{854DB17F-3A80-4791-BC31-BA1854998452}" type="slidenum">
              <a:rPr lang="en-US" smtClean="0"/>
              <a:pPr/>
              <a:t>20</a:t>
            </a:fld>
            <a:endParaRPr 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Slide Image Placeholder 1"/>
          <p:cNvSpPr>
            <a:spLocks noGrp="1" noRot="1" noChangeAspect="1" noTextEdit="1"/>
          </p:cNvSpPr>
          <p:nvPr>
            <p:ph type="sldImg"/>
          </p:nvPr>
        </p:nvSpPr>
        <p:spPr>
          <a:ln/>
        </p:spPr>
      </p:sp>
      <p:sp>
        <p:nvSpPr>
          <p:cNvPr id="83971" name="Notes Placeholder 2"/>
          <p:cNvSpPr>
            <a:spLocks noGrp="1"/>
          </p:cNvSpPr>
          <p:nvPr>
            <p:ph type="body" idx="1"/>
          </p:nvPr>
        </p:nvSpPr>
        <p:spPr>
          <a:noFill/>
          <a:ln/>
        </p:spPr>
        <p:txBody>
          <a:bodyPr/>
          <a:lstStyle/>
          <a:p>
            <a:endParaRPr lang="en-US"/>
          </a:p>
        </p:txBody>
      </p:sp>
      <p:sp>
        <p:nvSpPr>
          <p:cNvPr id="83972" name="Slide Number Placeholder 3"/>
          <p:cNvSpPr>
            <a:spLocks noGrp="1"/>
          </p:cNvSpPr>
          <p:nvPr>
            <p:ph type="sldNum" sz="quarter" idx="5"/>
          </p:nvPr>
        </p:nvSpPr>
        <p:spPr>
          <a:noFill/>
        </p:spPr>
        <p:txBody>
          <a:bodyPr/>
          <a:lstStyle/>
          <a:p>
            <a:fld id="{C1A6F607-7343-4EDF-B7A5-0C6E64E7190B}" type="slidenum">
              <a:rPr lang="en-US" smtClean="0"/>
              <a:pPr/>
              <a:t>21</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Slide Image Placeholder 1"/>
          <p:cNvSpPr>
            <a:spLocks noGrp="1" noRot="1" noChangeAspect="1" noTextEdit="1"/>
          </p:cNvSpPr>
          <p:nvPr>
            <p:ph type="sldImg"/>
          </p:nvPr>
        </p:nvSpPr>
        <p:spPr>
          <a:ln/>
        </p:spPr>
      </p:sp>
      <p:sp>
        <p:nvSpPr>
          <p:cNvPr id="56323" name="Notes Placeholder 2"/>
          <p:cNvSpPr>
            <a:spLocks noGrp="1"/>
          </p:cNvSpPr>
          <p:nvPr>
            <p:ph type="body" idx="1"/>
          </p:nvPr>
        </p:nvSpPr>
        <p:spPr>
          <a:noFill/>
          <a:ln/>
        </p:spPr>
        <p:txBody>
          <a:bodyPr/>
          <a:lstStyle/>
          <a:p>
            <a:endParaRPr lang="en-US"/>
          </a:p>
        </p:txBody>
      </p:sp>
      <p:sp>
        <p:nvSpPr>
          <p:cNvPr id="56324" name="Slide Number Placeholder 3"/>
          <p:cNvSpPr>
            <a:spLocks noGrp="1"/>
          </p:cNvSpPr>
          <p:nvPr>
            <p:ph type="sldNum" sz="quarter" idx="5"/>
          </p:nvPr>
        </p:nvSpPr>
        <p:spPr>
          <a:noFill/>
        </p:spPr>
        <p:txBody>
          <a:bodyPr/>
          <a:lstStyle/>
          <a:p>
            <a:fld id="{612FB99C-F638-443F-A635-6DA97A7256E7}" type="slidenum">
              <a:rPr lang="en-US" smtClean="0"/>
              <a:pPr/>
              <a:t>4</a:t>
            </a:fld>
            <a:endParaRPr 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Slide Image Placeholder 1"/>
          <p:cNvSpPr>
            <a:spLocks noGrp="1" noRot="1" noChangeAspect="1" noTextEdit="1"/>
          </p:cNvSpPr>
          <p:nvPr>
            <p:ph type="sldImg"/>
          </p:nvPr>
        </p:nvSpPr>
        <p:spPr>
          <a:ln/>
        </p:spPr>
      </p:sp>
      <p:sp>
        <p:nvSpPr>
          <p:cNvPr id="79875" name="Notes Placeholder 2"/>
          <p:cNvSpPr>
            <a:spLocks noGrp="1"/>
          </p:cNvSpPr>
          <p:nvPr>
            <p:ph type="body" idx="1"/>
          </p:nvPr>
        </p:nvSpPr>
        <p:spPr>
          <a:noFill/>
          <a:ln/>
        </p:spPr>
        <p:txBody>
          <a:bodyPr/>
          <a:lstStyle/>
          <a:p>
            <a:endParaRPr lang="en-US" dirty="0"/>
          </a:p>
        </p:txBody>
      </p:sp>
      <p:sp>
        <p:nvSpPr>
          <p:cNvPr id="79876" name="Slide Number Placeholder 3"/>
          <p:cNvSpPr>
            <a:spLocks noGrp="1"/>
          </p:cNvSpPr>
          <p:nvPr>
            <p:ph type="sldNum" sz="quarter" idx="5"/>
          </p:nvPr>
        </p:nvSpPr>
        <p:spPr>
          <a:noFill/>
        </p:spPr>
        <p:txBody>
          <a:bodyPr/>
          <a:lstStyle/>
          <a:p>
            <a:fld id="{DA1B6886-9AB8-4328-86A1-C89F301BE134}" type="slidenum">
              <a:rPr lang="en-US" smtClean="0"/>
              <a:pPr/>
              <a:t>23</a:t>
            </a:fld>
            <a:endParaRPr lang="en-US" dirty="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24</a:t>
            </a:fld>
            <a:endParaRPr lang="en-US" dirty="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25</a:t>
            </a:fld>
            <a:endParaRPr 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26</a:t>
            </a:fld>
            <a:endParaRPr lang="en-US"/>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27</a:t>
            </a:fld>
            <a:endParaRPr lang="en-US"/>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28</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5</a:t>
            </a:fld>
            <a:endParaRPr lang="en-US"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Slide Image Placeholder 1"/>
          <p:cNvSpPr>
            <a:spLocks noGrp="1" noRot="1" noChangeAspect="1" noTextEdit="1"/>
          </p:cNvSpPr>
          <p:nvPr>
            <p:ph type="sldImg"/>
          </p:nvPr>
        </p:nvSpPr>
        <p:spPr>
          <a:ln/>
        </p:spPr>
      </p:sp>
      <p:sp>
        <p:nvSpPr>
          <p:cNvPr id="59395" name="Notes Placeholder 2"/>
          <p:cNvSpPr>
            <a:spLocks noGrp="1"/>
          </p:cNvSpPr>
          <p:nvPr>
            <p:ph type="body" idx="1"/>
          </p:nvPr>
        </p:nvSpPr>
        <p:spPr>
          <a:noFill/>
          <a:ln/>
        </p:spPr>
        <p:txBody>
          <a:bodyPr/>
          <a:lstStyle/>
          <a:p>
            <a:endParaRPr lang="en-US"/>
          </a:p>
        </p:txBody>
      </p:sp>
      <p:sp>
        <p:nvSpPr>
          <p:cNvPr id="59396" name="Slide Number Placeholder 3"/>
          <p:cNvSpPr>
            <a:spLocks noGrp="1"/>
          </p:cNvSpPr>
          <p:nvPr>
            <p:ph type="sldNum" sz="quarter" idx="5"/>
          </p:nvPr>
        </p:nvSpPr>
        <p:spPr>
          <a:noFill/>
        </p:spPr>
        <p:txBody>
          <a:bodyPr/>
          <a:lstStyle/>
          <a:p>
            <a:fld id="{4B61A48A-3F71-4BCF-A16A-D6E63D9BBD81}" type="slidenum">
              <a:rPr lang="en-US" smtClean="0"/>
              <a:pPr/>
              <a:t>6</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Slide Image Placeholder 1"/>
          <p:cNvSpPr>
            <a:spLocks noGrp="1" noRot="1" noChangeAspect="1" noTextEdit="1"/>
          </p:cNvSpPr>
          <p:nvPr>
            <p:ph type="sldImg"/>
          </p:nvPr>
        </p:nvSpPr>
        <p:spPr>
          <a:ln/>
        </p:spPr>
      </p:sp>
      <p:sp>
        <p:nvSpPr>
          <p:cNvPr id="66563" name="Notes Placeholder 2"/>
          <p:cNvSpPr>
            <a:spLocks noGrp="1"/>
          </p:cNvSpPr>
          <p:nvPr>
            <p:ph type="body" idx="1"/>
          </p:nvPr>
        </p:nvSpPr>
        <p:spPr>
          <a:noFill/>
          <a:ln/>
        </p:spPr>
        <p:txBody>
          <a:bodyPr/>
          <a:lstStyle/>
          <a:p>
            <a:endParaRPr lang="en-US"/>
          </a:p>
        </p:txBody>
      </p:sp>
      <p:sp>
        <p:nvSpPr>
          <p:cNvPr id="66564" name="Slide Number Placeholder 3"/>
          <p:cNvSpPr>
            <a:spLocks noGrp="1"/>
          </p:cNvSpPr>
          <p:nvPr>
            <p:ph type="sldNum" sz="quarter" idx="5"/>
          </p:nvPr>
        </p:nvSpPr>
        <p:spPr>
          <a:noFill/>
        </p:spPr>
        <p:txBody>
          <a:bodyPr/>
          <a:lstStyle/>
          <a:p>
            <a:fld id="{9FC9312F-456D-49D8-BFEE-3A8DA400570D}" type="slidenum">
              <a:rPr lang="en-US" smtClean="0"/>
              <a:pPr/>
              <a:t>7</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Slide Image Placeholder 1"/>
          <p:cNvSpPr>
            <a:spLocks noGrp="1" noRot="1" noChangeAspect="1" noTextEdit="1"/>
          </p:cNvSpPr>
          <p:nvPr>
            <p:ph type="sldImg"/>
          </p:nvPr>
        </p:nvSpPr>
        <p:spPr>
          <a:ln/>
        </p:spPr>
      </p:sp>
      <p:sp>
        <p:nvSpPr>
          <p:cNvPr id="67587" name="Notes Placeholder 2"/>
          <p:cNvSpPr>
            <a:spLocks noGrp="1"/>
          </p:cNvSpPr>
          <p:nvPr>
            <p:ph type="body" idx="1"/>
          </p:nvPr>
        </p:nvSpPr>
        <p:spPr>
          <a:noFill/>
          <a:ln/>
        </p:spPr>
        <p:txBody>
          <a:bodyPr/>
          <a:lstStyle/>
          <a:p>
            <a:endParaRPr lang="en-US"/>
          </a:p>
        </p:txBody>
      </p:sp>
      <p:sp>
        <p:nvSpPr>
          <p:cNvPr id="67588" name="Slide Number Placeholder 3"/>
          <p:cNvSpPr>
            <a:spLocks noGrp="1"/>
          </p:cNvSpPr>
          <p:nvPr>
            <p:ph type="sldNum" sz="quarter" idx="5"/>
          </p:nvPr>
        </p:nvSpPr>
        <p:spPr>
          <a:noFill/>
        </p:spPr>
        <p:txBody>
          <a:bodyPr/>
          <a:lstStyle/>
          <a:p>
            <a:fld id="{679C7F4A-B15A-4BDE-8576-E4B1FC9DEB9F}" type="slidenum">
              <a:rPr lang="en-US" smtClean="0"/>
              <a:pPr/>
              <a:t>8</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Slide Image Placeholder 1"/>
          <p:cNvSpPr>
            <a:spLocks noGrp="1" noRot="1" noChangeAspect="1" noTextEdit="1"/>
          </p:cNvSpPr>
          <p:nvPr>
            <p:ph type="sldImg"/>
          </p:nvPr>
        </p:nvSpPr>
        <p:spPr>
          <a:ln/>
        </p:spPr>
      </p:sp>
      <p:sp>
        <p:nvSpPr>
          <p:cNvPr id="64515" name="Notes Placeholder 2"/>
          <p:cNvSpPr>
            <a:spLocks noGrp="1"/>
          </p:cNvSpPr>
          <p:nvPr>
            <p:ph type="body" idx="1"/>
          </p:nvPr>
        </p:nvSpPr>
        <p:spPr>
          <a:noFill/>
          <a:ln/>
        </p:spPr>
        <p:txBody>
          <a:bodyPr/>
          <a:lstStyle/>
          <a:p>
            <a:endParaRPr lang="en-US"/>
          </a:p>
        </p:txBody>
      </p:sp>
      <p:sp>
        <p:nvSpPr>
          <p:cNvPr id="64516" name="Slide Number Placeholder 3"/>
          <p:cNvSpPr>
            <a:spLocks noGrp="1"/>
          </p:cNvSpPr>
          <p:nvPr>
            <p:ph type="sldNum" sz="quarter" idx="5"/>
          </p:nvPr>
        </p:nvSpPr>
        <p:spPr>
          <a:noFill/>
        </p:spPr>
        <p:txBody>
          <a:bodyPr/>
          <a:lstStyle/>
          <a:p>
            <a:fld id="{56E23A86-C95C-4586-B5CC-14E5E3383775}" type="slidenum">
              <a:rPr lang="en-US" smtClean="0"/>
              <a:pPr/>
              <a:t>9</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Slide Image Placeholder 1"/>
          <p:cNvSpPr>
            <a:spLocks noGrp="1" noRot="1" noChangeAspect="1" noTextEdit="1"/>
          </p:cNvSpPr>
          <p:nvPr>
            <p:ph type="sldImg"/>
          </p:nvPr>
        </p:nvSpPr>
        <p:spPr>
          <a:ln/>
        </p:spPr>
      </p:sp>
      <p:sp>
        <p:nvSpPr>
          <p:cNvPr id="65539" name="Notes Placeholder 2"/>
          <p:cNvSpPr>
            <a:spLocks noGrp="1"/>
          </p:cNvSpPr>
          <p:nvPr>
            <p:ph type="body" idx="1"/>
          </p:nvPr>
        </p:nvSpPr>
        <p:spPr>
          <a:noFill/>
          <a:ln/>
        </p:spPr>
        <p:txBody>
          <a:bodyPr/>
          <a:lstStyle/>
          <a:p>
            <a:endParaRPr lang="en-US"/>
          </a:p>
        </p:txBody>
      </p:sp>
      <p:sp>
        <p:nvSpPr>
          <p:cNvPr id="65540" name="Slide Number Placeholder 3"/>
          <p:cNvSpPr>
            <a:spLocks noGrp="1"/>
          </p:cNvSpPr>
          <p:nvPr>
            <p:ph type="sldNum" sz="quarter" idx="5"/>
          </p:nvPr>
        </p:nvSpPr>
        <p:spPr>
          <a:noFill/>
        </p:spPr>
        <p:txBody>
          <a:bodyPr/>
          <a:lstStyle/>
          <a:p>
            <a:fld id="{F17A75F1-232C-43A3-8AF3-7BE9D1FC4D68}" type="slidenum">
              <a:rPr lang="en-US" smtClean="0"/>
              <a:pPr/>
              <a:t>10</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Slide Image Placeholder 1"/>
          <p:cNvSpPr>
            <a:spLocks noGrp="1" noRot="1" noChangeAspect="1" noTextEdit="1"/>
          </p:cNvSpPr>
          <p:nvPr>
            <p:ph type="sldImg"/>
          </p:nvPr>
        </p:nvSpPr>
        <p:spPr>
          <a:ln/>
        </p:spPr>
      </p:sp>
      <p:sp>
        <p:nvSpPr>
          <p:cNvPr id="60419" name="Notes Placeholder 2"/>
          <p:cNvSpPr>
            <a:spLocks noGrp="1"/>
          </p:cNvSpPr>
          <p:nvPr>
            <p:ph type="body" idx="1"/>
          </p:nvPr>
        </p:nvSpPr>
        <p:spPr>
          <a:noFill/>
          <a:ln/>
        </p:spPr>
        <p:txBody>
          <a:bodyPr/>
          <a:lstStyle/>
          <a:p>
            <a:endParaRPr lang="en-US"/>
          </a:p>
        </p:txBody>
      </p:sp>
      <p:sp>
        <p:nvSpPr>
          <p:cNvPr id="60420" name="Slide Number Placeholder 3"/>
          <p:cNvSpPr>
            <a:spLocks noGrp="1"/>
          </p:cNvSpPr>
          <p:nvPr>
            <p:ph type="sldNum" sz="quarter" idx="5"/>
          </p:nvPr>
        </p:nvSpPr>
        <p:spPr>
          <a:noFill/>
        </p:spPr>
        <p:txBody>
          <a:bodyPr/>
          <a:lstStyle/>
          <a:p>
            <a:fld id="{982AA6D0-6B4C-4A32-92C5-F2962674EDBC}" type="slidenum">
              <a:rPr lang="en-US" smtClean="0"/>
              <a:pPr/>
              <a:t>11</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Line 2"/>
          <p:cNvSpPr>
            <a:spLocks noChangeShapeType="1"/>
          </p:cNvSpPr>
          <p:nvPr/>
        </p:nvSpPr>
        <p:spPr bwMode="auto">
          <a:xfrm>
            <a:off x="7315200" y="1066800"/>
            <a:ext cx="0" cy="4495800"/>
          </a:xfrm>
          <a:prstGeom prst="line">
            <a:avLst/>
          </a:prstGeom>
          <a:noFill/>
          <a:ln w="9525">
            <a:solidFill>
              <a:schemeClr val="tx1"/>
            </a:solidFill>
            <a:round/>
            <a:headEnd/>
            <a:tailEnd/>
          </a:ln>
          <a:effectLst/>
        </p:spPr>
        <p:txBody>
          <a:bodyPr/>
          <a:lstStyle/>
          <a:p>
            <a:pPr>
              <a:defRPr/>
            </a:pPr>
            <a:endParaRPr lang="en-GB"/>
          </a:p>
        </p:txBody>
      </p:sp>
      <p:grpSp>
        <p:nvGrpSpPr>
          <p:cNvPr id="5" name="Group 8"/>
          <p:cNvGrpSpPr>
            <a:grpSpLocks/>
          </p:cNvGrpSpPr>
          <p:nvPr/>
        </p:nvGrpSpPr>
        <p:grpSpPr bwMode="auto">
          <a:xfrm>
            <a:off x="7493000" y="2992438"/>
            <a:ext cx="1338263" cy="2189162"/>
            <a:chOff x="4720" y="1885"/>
            <a:chExt cx="843" cy="1379"/>
          </a:xfrm>
        </p:grpSpPr>
        <p:sp>
          <p:nvSpPr>
            <p:cNvPr id="6" name="Oval 9"/>
            <p:cNvSpPr>
              <a:spLocks noChangeArrowheads="1"/>
            </p:cNvSpPr>
            <p:nvPr/>
          </p:nvSpPr>
          <p:spPr bwMode="auto">
            <a:xfrm>
              <a:off x="4720" y="1885"/>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7" name="Oval 10"/>
            <p:cNvSpPr>
              <a:spLocks noChangeArrowheads="1"/>
            </p:cNvSpPr>
            <p:nvPr/>
          </p:nvSpPr>
          <p:spPr bwMode="auto">
            <a:xfrm>
              <a:off x="4899" y="1885"/>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8" name="Oval 11"/>
            <p:cNvSpPr>
              <a:spLocks noChangeArrowheads="1"/>
            </p:cNvSpPr>
            <p:nvPr/>
          </p:nvSpPr>
          <p:spPr bwMode="auto">
            <a:xfrm>
              <a:off x="5078" y="1885"/>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9" name="Oval 12"/>
            <p:cNvSpPr>
              <a:spLocks noChangeArrowheads="1"/>
            </p:cNvSpPr>
            <p:nvPr/>
          </p:nvSpPr>
          <p:spPr bwMode="auto">
            <a:xfrm>
              <a:off x="4720" y="2064"/>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0" name="Oval 13"/>
            <p:cNvSpPr>
              <a:spLocks noChangeArrowheads="1"/>
            </p:cNvSpPr>
            <p:nvPr/>
          </p:nvSpPr>
          <p:spPr bwMode="auto">
            <a:xfrm>
              <a:off x="4899" y="2064"/>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1" name="Oval 14"/>
            <p:cNvSpPr>
              <a:spLocks noChangeArrowheads="1"/>
            </p:cNvSpPr>
            <p:nvPr/>
          </p:nvSpPr>
          <p:spPr bwMode="auto">
            <a:xfrm>
              <a:off x="5078" y="2064"/>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2" name="Oval 15"/>
            <p:cNvSpPr>
              <a:spLocks noChangeArrowheads="1"/>
            </p:cNvSpPr>
            <p:nvPr/>
          </p:nvSpPr>
          <p:spPr bwMode="auto">
            <a:xfrm>
              <a:off x="5257" y="2064"/>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13" name="Oval 16"/>
            <p:cNvSpPr>
              <a:spLocks noChangeArrowheads="1"/>
            </p:cNvSpPr>
            <p:nvPr/>
          </p:nvSpPr>
          <p:spPr bwMode="auto">
            <a:xfrm>
              <a:off x="4720" y="2243"/>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4" name="Oval 17"/>
            <p:cNvSpPr>
              <a:spLocks noChangeArrowheads="1"/>
            </p:cNvSpPr>
            <p:nvPr/>
          </p:nvSpPr>
          <p:spPr bwMode="auto">
            <a:xfrm>
              <a:off x="4899" y="2243"/>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5" name="Oval 18"/>
            <p:cNvSpPr>
              <a:spLocks noChangeArrowheads="1"/>
            </p:cNvSpPr>
            <p:nvPr/>
          </p:nvSpPr>
          <p:spPr bwMode="auto">
            <a:xfrm>
              <a:off x="5078" y="2243"/>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16" name="Oval 19"/>
            <p:cNvSpPr>
              <a:spLocks noChangeArrowheads="1"/>
            </p:cNvSpPr>
            <p:nvPr/>
          </p:nvSpPr>
          <p:spPr bwMode="auto">
            <a:xfrm>
              <a:off x="5257" y="2243"/>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17" name="Oval 20"/>
            <p:cNvSpPr>
              <a:spLocks noChangeArrowheads="1"/>
            </p:cNvSpPr>
            <p:nvPr/>
          </p:nvSpPr>
          <p:spPr bwMode="auto">
            <a:xfrm>
              <a:off x="5436" y="2243"/>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18" name="Oval 21"/>
            <p:cNvSpPr>
              <a:spLocks noChangeArrowheads="1"/>
            </p:cNvSpPr>
            <p:nvPr/>
          </p:nvSpPr>
          <p:spPr bwMode="auto">
            <a:xfrm>
              <a:off x="4720" y="2421"/>
              <a:ext cx="127"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19" name="Oval 22"/>
            <p:cNvSpPr>
              <a:spLocks noChangeArrowheads="1"/>
            </p:cNvSpPr>
            <p:nvPr/>
          </p:nvSpPr>
          <p:spPr bwMode="auto">
            <a:xfrm>
              <a:off x="4899" y="2421"/>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0" name="Oval 23"/>
            <p:cNvSpPr>
              <a:spLocks noChangeArrowheads="1"/>
            </p:cNvSpPr>
            <p:nvPr/>
          </p:nvSpPr>
          <p:spPr bwMode="auto">
            <a:xfrm>
              <a:off x="5078" y="2421"/>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1" name="Oval 24"/>
            <p:cNvSpPr>
              <a:spLocks noChangeArrowheads="1"/>
            </p:cNvSpPr>
            <p:nvPr/>
          </p:nvSpPr>
          <p:spPr bwMode="auto">
            <a:xfrm>
              <a:off x="5257" y="2421"/>
              <a:ext cx="127"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22" name="Oval 25"/>
            <p:cNvSpPr>
              <a:spLocks noChangeArrowheads="1"/>
            </p:cNvSpPr>
            <p:nvPr/>
          </p:nvSpPr>
          <p:spPr bwMode="auto">
            <a:xfrm>
              <a:off x="4720" y="2600"/>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3" name="Oval 26"/>
            <p:cNvSpPr>
              <a:spLocks noChangeArrowheads="1"/>
            </p:cNvSpPr>
            <p:nvPr/>
          </p:nvSpPr>
          <p:spPr bwMode="auto">
            <a:xfrm>
              <a:off x="4899" y="2600"/>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4" name="Oval 27"/>
            <p:cNvSpPr>
              <a:spLocks noChangeArrowheads="1"/>
            </p:cNvSpPr>
            <p:nvPr/>
          </p:nvSpPr>
          <p:spPr bwMode="auto">
            <a:xfrm>
              <a:off x="5078" y="2600"/>
              <a:ext cx="127"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25" name="Oval 28"/>
            <p:cNvSpPr>
              <a:spLocks noChangeArrowheads="1"/>
            </p:cNvSpPr>
            <p:nvPr/>
          </p:nvSpPr>
          <p:spPr bwMode="auto">
            <a:xfrm>
              <a:off x="5257" y="2600"/>
              <a:ext cx="127"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26" name="Oval 29"/>
            <p:cNvSpPr>
              <a:spLocks noChangeArrowheads="1"/>
            </p:cNvSpPr>
            <p:nvPr/>
          </p:nvSpPr>
          <p:spPr bwMode="auto">
            <a:xfrm>
              <a:off x="5436" y="2600"/>
              <a:ext cx="127"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27" name="Oval 30"/>
            <p:cNvSpPr>
              <a:spLocks noChangeArrowheads="1"/>
            </p:cNvSpPr>
            <p:nvPr/>
          </p:nvSpPr>
          <p:spPr bwMode="auto">
            <a:xfrm>
              <a:off x="4720" y="2779"/>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28" name="Oval 31"/>
            <p:cNvSpPr>
              <a:spLocks noChangeArrowheads="1"/>
            </p:cNvSpPr>
            <p:nvPr/>
          </p:nvSpPr>
          <p:spPr bwMode="auto">
            <a:xfrm>
              <a:off x="4899" y="2779"/>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29" name="Oval 32"/>
            <p:cNvSpPr>
              <a:spLocks noChangeArrowheads="1"/>
            </p:cNvSpPr>
            <p:nvPr/>
          </p:nvSpPr>
          <p:spPr bwMode="auto">
            <a:xfrm>
              <a:off x="5078" y="2779"/>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30" name="Oval 33"/>
            <p:cNvSpPr>
              <a:spLocks noChangeArrowheads="1"/>
            </p:cNvSpPr>
            <p:nvPr/>
          </p:nvSpPr>
          <p:spPr bwMode="auto">
            <a:xfrm>
              <a:off x="5257" y="2779"/>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1" name="Oval 34"/>
            <p:cNvSpPr>
              <a:spLocks noChangeArrowheads="1"/>
            </p:cNvSpPr>
            <p:nvPr/>
          </p:nvSpPr>
          <p:spPr bwMode="auto">
            <a:xfrm>
              <a:off x="4720" y="2958"/>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32" name="Oval 35"/>
            <p:cNvSpPr>
              <a:spLocks noChangeArrowheads="1"/>
            </p:cNvSpPr>
            <p:nvPr/>
          </p:nvSpPr>
          <p:spPr bwMode="auto">
            <a:xfrm>
              <a:off x="4899" y="2958"/>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33" name="Oval 36"/>
            <p:cNvSpPr>
              <a:spLocks noChangeArrowheads="1"/>
            </p:cNvSpPr>
            <p:nvPr/>
          </p:nvSpPr>
          <p:spPr bwMode="auto">
            <a:xfrm>
              <a:off x="5078" y="2958"/>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4" name="Oval 37"/>
            <p:cNvSpPr>
              <a:spLocks noChangeArrowheads="1"/>
            </p:cNvSpPr>
            <p:nvPr/>
          </p:nvSpPr>
          <p:spPr bwMode="auto">
            <a:xfrm>
              <a:off x="5257" y="2958"/>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5" name="Oval 38"/>
            <p:cNvSpPr>
              <a:spLocks noChangeArrowheads="1"/>
            </p:cNvSpPr>
            <p:nvPr/>
          </p:nvSpPr>
          <p:spPr bwMode="auto">
            <a:xfrm>
              <a:off x="4899" y="3137"/>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6" name="Oval 39"/>
            <p:cNvSpPr>
              <a:spLocks noChangeArrowheads="1"/>
            </p:cNvSpPr>
            <p:nvPr/>
          </p:nvSpPr>
          <p:spPr bwMode="auto">
            <a:xfrm>
              <a:off x="5257" y="3137"/>
              <a:ext cx="127" cy="127"/>
            </a:xfrm>
            <a:prstGeom prst="ellipse">
              <a:avLst/>
            </a:prstGeom>
            <a:solidFill>
              <a:srgbClr val="CC99FF"/>
            </a:solidFill>
            <a:ln w="9525">
              <a:noFill/>
              <a:round/>
              <a:headEnd/>
              <a:tailEnd/>
            </a:ln>
            <a:effectLst/>
          </p:spPr>
          <p:txBody>
            <a:bodyPr wrap="none" anchor="ctr"/>
            <a:lstStyle/>
            <a:p>
              <a:pPr>
                <a:defRPr/>
              </a:pPr>
              <a:endParaRPr lang="en-GB"/>
            </a:p>
          </p:txBody>
        </p:sp>
      </p:grpSp>
      <p:sp>
        <p:nvSpPr>
          <p:cNvPr id="37" name="Line 40"/>
          <p:cNvSpPr>
            <a:spLocks noChangeShapeType="1"/>
          </p:cNvSpPr>
          <p:nvPr/>
        </p:nvSpPr>
        <p:spPr bwMode="auto">
          <a:xfrm>
            <a:off x="304800" y="2819400"/>
            <a:ext cx="8229600" cy="0"/>
          </a:xfrm>
          <a:prstGeom prst="line">
            <a:avLst/>
          </a:prstGeom>
          <a:noFill/>
          <a:ln w="6350">
            <a:solidFill>
              <a:schemeClr val="tx1"/>
            </a:solidFill>
            <a:round/>
            <a:headEnd/>
            <a:tailEnd/>
          </a:ln>
          <a:effectLst/>
        </p:spPr>
        <p:txBody>
          <a:bodyPr/>
          <a:lstStyle/>
          <a:p>
            <a:pPr>
              <a:defRPr/>
            </a:pPr>
            <a:endParaRPr lang="en-GB"/>
          </a:p>
        </p:txBody>
      </p:sp>
      <p:sp>
        <p:nvSpPr>
          <p:cNvPr id="5123" name="Rectangle 3"/>
          <p:cNvSpPr>
            <a:spLocks noGrp="1" noChangeArrowheads="1"/>
          </p:cNvSpPr>
          <p:nvPr>
            <p:ph type="ctrTitle"/>
          </p:nvPr>
        </p:nvSpPr>
        <p:spPr>
          <a:xfrm>
            <a:off x="315913" y="466725"/>
            <a:ext cx="6781800" cy="2133600"/>
          </a:xfrm>
        </p:spPr>
        <p:txBody>
          <a:bodyPr/>
          <a:lstStyle>
            <a:lvl1pPr algn="r">
              <a:defRPr sz="4800"/>
            </a:lvl1pPr>
          </a:lstStyle>
          <a:p>
            <a:r>
              <a:rPr lang="en-GB" altLang="en-US"/>
              <a:t>Click to edit Master title style</a:t>
            </a:r>
          </a:p>
        </p:txBody>
      </p:sp>
      <p:sp>
        <p:nvSpPr>
          <p:cNvPr id="5124" name="Rectangle 4"/>
          <p:cNvSpPr>
            <a:spLocks noGrp="1" noChangeArrowheads="1"/>
          </p:cNvSpPr>
          <p:nvPr>
            <p:ph type="subTitle" idx="1"/>
          </p:nvPr>
        </p:nvSpPr>
        <p:spPr>
          <a:xfrm>
            <a:off x="849313" y="3049588"/>
            <a:ext cx="6248400" cy="2362200"/>
          </a:xfrm>
        </p:spPr>
        <p:txBody>
          <a:bodyPr/>
          <a:lstStyle>
            <a:lvl1pPr marL="0" indent="0" algn="r">
              <a:buFont typeface="Wingdings" pitchFamily="2" charset="2"/>
              <a:buNone/>
              <a:defRPr sz="3200"/>
            </a:lvl1pPr>
          </a:lstStyle>
          <a:p>
            <a:r>
              <a:rPr lang="en-GB" altLang="en-US"/>
              <a:t>Click to edit Master subtitle style</a:t>
            </a:r>
          </a:p>
        </p:txBody>
      </p:sp>
      <p:sp>
        <p:nvSpPr>
          <p:cNvPr id="38" name="Rectangle 5"/>
          <p:cNvSpPr>
            <a:spLocks noGrp="1" noChangeArrowheads="1"/>
          </p:cNvSpPr>
          <p:nvPr>
            <p:ph type="dt" sz="half" idx="10"/>
          </p:nvPr>
        </p:nvSpPr>
        <p:spPr>
          <a:xfrm>
            <a:off x="457200" y="6248400"/>
            <a:ext cx="2133600" cy="457200"/>
          </a:xfrm>
        </p:spPr>
        <p:txBody>
          <a:bodyPr/>
          <a:lstStyle>
            <a:lvl1pPr>
              <a:defRPr/>
            </a:lvl1pPr>
          </a:lstStyle>
          <a:p>
            <a:pPr>
              <a:defRPr/>
            </a:pPr>
            <a:fld id="{6BF405E3-5FD4-429E-9303-BCB30466977A}" type="datetime1">
              <a:rPr lang="en-GB" smtClean="0"/>
              <a:pPr>
                <a:defRPr/>
              </a:pPr>
              <a:t>22/05/2017</a:t>
            </a:fld>
            <a:endParaRPr lang="en-GB" altLang="en-US"/>
          </a:p>
        </p:txBody>
      </p:sp>
      <p:sp>
        <p:nvSpPr>
          <p:cNvPr id="39" name="Rectangle 6"/>
          <p:cNvSpPr>
            <a:spLocks noGrp="1" noChangeArrowheads="1"/>
          </p:cNvSpPr>
          <p:nvPr>
            <p:ph type="ftr" sz="quarter" idx="11"/>
          </p:nvPr>
        </p:nvSpPr>
        <p:spPr bwMode="auto">
          <a:xfrm>
            <a:off x="3124200" y="6248400"/>
            <a:ext cx="2895600" cy="45720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ctr">
              <a:defRPr sz="1000">
                <a:latin typeface="Arial" charset="0"/>
              </a:defRPr>
            </a:lvl1pPr>
          </a:lstStyle>
          <a:p>
            <a:pPr>
              <a:defRPr/>
            </a:pPr>
            <a:endParaRPr lang="en-GB" altLang="en-US"/>
          </a:p>
        </p:txBody>
      </p:sp>
      <p:sp>
        <p:nvSpPr>
          <p:cNvPr id="40" name="Rectangle 7"/>
          <p:cNvSpPr>
            <a:spLocks noGrp="1" noChangeArrowheads="1"/>
          </p:cNvSpPr>
          <p:nvPr>
            <p:ph type="sldNum" sz="quarter" idx="12"/>
          </p:nvPr>
        </p:nvSpPr>
        <p:spPr bwMode="auto">
          <a:xfrm>
            <a:off x="6553200" y="6248400"/>
            <a:ext cx="2133600" cy="45720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r">
              <a:defRPr sz="1000">
                <a:latin typeface="Arial" charset="0"/>
              </a:defRPr>
            </a:lvl1pPr>
          </a:lstStyle>
          <a:p>
            <a:pPr>
              <a:defRPr/>
            </a:pPr>
            <a:fld id="{CF18B3D2-DCBE-4955-9C96-34A96C43EFEB}" type="slidenum">
              <a:rPr lang="en-GB" altLang="en-US"/>
              <a:pPr>
                <a:defRPr/>
              </a:pPr>
              <a:t>‹#›</a:t>
            </a:fld>
            <a:endParaRPr lang="en-GB"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fld id="{7A3EAD6F-359A-4A16-BBCE-5CB0F083F81E}" type="datetime1">
              <a:rPr lang="en-GB" smtClean="0"/>
              <a:pPr>
                <a:defRPr/>
              </a:pPr>
              <a:t>22/05/2017</a:t>
            </a:fld>
            <a:endParaRPr lang="en-GB"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38925" y="122238"/>
            <a:ext cx="2058988" cy="6080125"/>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57200" y="122238"/>
            <a:ext cx="6029325" cy="60801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fld id="{11223722-15A2-41F3-833C-7DE4A50A3EB7}" type="datetime1">
              <a:rPr lang="en-GB" smtClean="0"/>
              <a:pPr>
                <a:defRPr/>
              </a:pPr>
              <a:t>22/05/2017</a:t>
            </a:fld>
            <a:endParaRPr lang="en-GB"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2800"/>
            </a:lvl1pPr>
          </a:lstStyle>
          <a:p>
            <a:r>
              <a:rPr lang="en-US"/>
              <a:t>Click to edit Master title style</a:t>
            </a:r>
            <a:endParaRPr lang="en-GB"/>
          </a:p>
        </p:txBody>
      </p:sp>
      <p:sp>
        <p:nvSpPr>
          <p:cNvPr id="3" name="Content Placeholder 2"/>
          <p:cNvSpPr>
            <a:spLocks noGrp="1"/>
          </p:cNvSpPr>
          <p:nvPr>
            <p:ph idx="1"/>
          </p:nvPr>
        </p:nvSpPr>
        <p:spPr/>
        <p:txBody>
          <a:bodyPr/>
          <a:lstStyle>
            <a:lvl1pPr>
              <a:defRPr sz="24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fld id="{D419B9B9-35AD-4C4A-A16A-05A32AC7D501}" type="datetime1">
              <a:rPr lang="en-GB" smtClean="0"/>
              <a:pPr>
                <a:defRPr/>
              </a:pPr>
              <a:t>22/05/2017</a:t>
            </a:fld>
            <a:endParaRPr lang="en-GB"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5"/>
          <p:cNvSpPr>
            <a:spLocks noGrp="1" noChangeArrowheads="1"/>
          </p:cNvSpPr>
          <p:nvPr>
            <p:ph type="dt" sz="half" idx="10"/>
          </p:nvPr>
        </p:nvSpPr>
        <p:spPr>
          <a:ln/>
        </p:spPr>
        <p:txBody>
          <a:bodyPr/>
          <a:lstStyle>
            <a:lvl1pPr>
              <a:defRPr/>
            </a:lvl1pPr>
          </a:lstStyle>
          <a:p>
            <a:pPr>
              <a:defRPr/>
            </a:pPr>
            <a:fld id="{D6FD79EC-7D72-4852-81CE-13DB142BCC46}" type="datetime1">
              <a:rPr lang="en-GB" smtClean="0"/>
              <a:pPr>
                <a:defRPr/>
              </a:pPr>
              <a:t>22/05/2017</a:t>
            </a:fld>
            <a:endParaRPr lang="en-GB"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68313" y="1412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59313" y="1412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Rectangle 5"/>
          <p:cNvSpPr>
            <a:spLocks noGrp="1" noChangeArrowheads="1"/>
          </p:cNvSpPr>
          <p:nvPr>
            <p:ph type="dt" sz="half" idx="10"/>
          </p:nvPr>
        </p:nvSpPr>
        <p:spPr>
          <a:ln/>
        </p:spPr>
        <p:txBody>
          <a:bodyPr/>
          <a:lstStyle>
            <a:lvl1pPr>
              <a:defRPr/>
            </a:lvl1pPr>
          </a:lstStyle>
          <a:p>
            <a:pPr>
              <a:defRPr/>
            </a:pPr>
            <a:fld id="{4293A0AC-4448-4368-9A6C-68AB070ED197}" type="datetime1">
              <a:rPr lang="en-GB" smtClean="0"/>
              <a:pPr>
                <a:defRPr/>
              </a:pPr>
              <a:t>22/05/2017</a:t>
            </a:fld>
            <a:endParaRPr lang="en-GB"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Rectangle 5"/>
          <p:cNvSpPr>
            <a:spLocks noGrp="1" noChangeArrowheads="1"/>
          </p:cNvSpPr>
          <p:nvPr>
            <p:ph type="dt" sz="half" idx="10"/>
          </p:nvPr>
        </p:nvSpPr>
        <p:spPr>
          <a:ln/>
        </p:spPr>
        <p:txBody>
          <a:bodyPr/>
          <a:lstStyle>
            <a:lvl1pPr>
              <a:defRPr/>
            </a:lvl1pPr>
          </a:lstStyle>
          <a:p>
            <a:pPr>
              <a:defRPr/>
            </a:pPr>
            <a:fld id="{4394AE39-E117-4AD4-AD03-CE3600BB1FF7}" type="datetime1">
              <a:rPr lang="en-GB" smtClean="0"/>
              <a:pPr>
                <a:defRPr/>
              </a:pPr>
              <a:t>22/05/2017</a:t>
            </a:fld>
            <a:endParaRPr lang="en-GB"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Rectangle 5"/>
          <p:cNvSpPr>
            <a:spLocks noGrp="1" noChangeArrowheads="1"/>
          </p:cNvSpPr>
          <p:nvPr>
            <p:ph type="dt" sz="half" idx="10"/>
          </p:nvPr>
        </p:nvSpPr>
        <p:spPr>
          <a:ln/>
        </p:spPr>
        <p:txBody>
          <a:bodyPr/>
          <a:lstStyle>
            <a:lvl1pPr>
              <a:defRPr/>
            </a:lvl1pPr>
          </a:lstStyle>
          <a:p>
            <a:pPr>
              <a:defRPr/>
            </a:pPr>
            <a:fld id="{6D62ABDB-E4E2-43FE-90FB-0D12EBE90DB8}" type="datetime1">
              <a:rPr lang="en-GB" smtClean="0"/>
              <a:pPr>
                <a:defRPr/>
              </a:pPr>
              <a:t>22/05/2017</a:t>
            </a:fld>
            <a:endParaRPr lang="en-GB"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dt" sz="half" idx="10"/>
          </p:nvPr>
        </p:nvSpPr>
        <p:spPr>
          <a:ln/>
        </p:spPr>
        <p:txBody>
          <a:bodyPr/>
          <a:lstStyle>
            <a:lvl1pPr>
              <a:defRPr/>
            </a:lvl1pPr>
          </a:lstStyle>
          <a:p>
            <a:pPr>
              <a:defRPr/>
            </a:pPr>
            <a:fld id="{F8A5DB57-8E66-4D15-A4B1-E11693BDEDF0}" type="datetime1">
              <a:rPr lang="en-GB" smtClean="0"/>
              <a:pPr>
                <a:defRPr/>
              </a:pPr>
              <a:t>22/05/2017</a:t>
            </a:fld>
            <a:endParaRPr lang="en-GB"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fld id="{21C2F77E-D437-4771-B2EC-37752762E281}" type="datetime1">
              <a:rPr lang="en-GB" smtClean="0"/>
              <a:pPr>
                <a:defRPr/>
              </a:pPr>
              <a:t>22/05/2017</a:t>
            </a:fld>
            <a:endParaRPr lang="en-GB"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fld id="{EA4CD9C0-2BF1-4826-B5F4-8C6FBF7E1E99}" type="datetime1">
              <a:rPr lang="en-GB" smtClean="0"/>
              <a:pPr>
                <a:defRPr/>
              </a:pPr>
              <a:t>22/05/2017</a:t>
            </a:fld>
            <a:endParaRPr lang="en-GB"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3" Type="http://schemas.openxmlformats.org/officeDocument/2006/relationships/hyperlink" Target="coffee.ppt" TargetMode="External"/><Relationship Id="rId2" Type="http://schemas.openxmlformats.org/officeDocument/2006/relationships/hyperlink" Target="00%20main%20menu.ppt" TargetMode="External"/><Relationship Id="rId1" Type="http://schemas.openxmlformats.org/officeDocument/2006/relationships/theme" Target="../theme/theme2.xml"/><Relationship Id="rId5" Type="http://schemas.openxmlformats.org/officeDocument/2006/relationships/hyperlink" Target="../Organising%20your%20studies/organising%20choices.ppt" TargetMode="External"/><Relationship Id="rId4" Type="http://schemas.openxmlformats.org/officeDocument/2006/relationships/hyperlink" Target="Choices&#8230;.ppt" TargetMode="Externa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p:nvSpPr>
        <p:spPr bwMode="auto">
          <a:xfrm flipH="1">
            <a:off x="7956550" y="152400"/>
            <a:ext cx="6350" cy="1189038"/>
          </a:xfrm>
          <a:prstGeom prst="line">
            <a:avLst/>
          </a:prstGeom>
          <a:noFill/>
          <a:ln w="9525">
            <a:solidFill>
              <a:schemeClr val="tx1"/>
            </a:solidFill>
            <a:round/>
            <a:headEnd/>
            <a:tailEnd/>
          </a:ln>
          <a:effectLst/>
        </p:spPr>
        <p:txBody>
          <a:bodyPr/>
          <a:lstStyle/>
          <a:p>
            <a:pPr>
              <a:defRPr/>
            </a:pPr>
            <a:endParaRPr lang="en-GB"/>
          </a:p>
        </p:txBody>
      </p:sp>
      <p:sp>
        <p:nvSpPr>
          <p:cNvPr id="1027" name="Rectangle 3"/>
          <p:cNvSpPr>
            <a:spLocks noGrp="1" noChangeArrowheads="1"/>
          </p:cNvSpPr>
          <p:nvPr>
            <p:ph type="title"/>
          </p:nvPr>
        </p:nvSpPr>
        <p:spPr bwMode="auto">
          <a:xfrm>
            <a:off x="457200" y="122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altLang="en-US"/>
              <a:t>Click to edit Master title style</a:t>
            </a:r>
          </a:p>
        </p:txBody>
      </p:sp>
      <p:sp>
        <p:nvSpPr>
          <p:cNvPr id="1028" name="Rectangle 4"/>
          <p:cNvSpPr>
            <a:spLocks noGrp="1" noChangeArrowheads="1"/>
          </p:cNvSpPr>
          <p:nvPr>
            <p:ph type="body" idx="1"/>
          </p:nvPr>
        </p:nvSpPr>
        <p:spPr bwMode="auto">
          <a:xfrm>
            <a:off x="468313" y="1412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a:t>Click to edit Master text styles</a:t>
            </a:r>
          </a:p>
          <a:p>
            <a:pPr lvl="1"/>
            <a:r>
              <a:rPr lang="en-GB" altLang="en-US"/>
              <a:t>Second level</a:t>
            </a:r>
          </a:p>
          <a:p>
            <a:pPr lvl="2"/>
            <a:r>
              <a:rPr lang="en-GB" altLang="en-US"/>
              <a:t>Third level</a:t>
            </a:r>
          </a:p>
          <a:p>
            <a:pPr lvl="3"/>
            <a:r>
              <a:rPr lang="en-GB" altLang="en-US"/>
              <a:t>Fourth level</a:t>
            </a:r>
          </a:p>
          <a:p>
            <a:pPr lvl="4"/>
            <a:r>
              <a:rPr lang="en-GB" altLang="en-US"/>
              <a:t>Fifth level</a:t>
            </a:r>
          </a:p>
        </p:txBody>
      </p:sp>
      <p:sp>
        <p:nvSpPr>
          <p:cNvPr id="4101" name="Rectangle 5"/>
          <p:cNvSpPr>
            <a:spLocks noGrp="1" noChangeArrowheads="1"/>
          </p:cNvSpPr>
          <p:nvPr>
            <p:ph type="dt" sz="half" idx="2"/>
          </p:nvPr>
        </p:nvSpPr>
        <p:spPr bwMode="auto">
          <a:xfrm>
            <a:off x="457200" y="6400800"/>
            <a:ext cx="1522413"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atin typeface="Arial" charset="0"/>
              </a:defRPr>
            </a:lvl1pPr>
          </a:lstStyle>
          <a:p>
            <a:pPr>
              <a:defRPr/>
            </a:pPr>
            <a:fld id="{3AEC2ED1-CD7C-40D2-BE67-B885796E00F7}" type="datetime1">
              <a:rPr lang="en-GB" smtClean="0"/>
              <a:pPr>
                <a:defRPr/>
              </a:pPr>
              <a:t>22/05/2017</a:t>
            </a:fld>
            <a:endParaRPr lang="en-GB" altLang="en-US"/>
          </a:p>
        </p:txBody>
      </p:sp>
      <p:grpSp>
        <p:nvGrpSpPr>
          <p:cNvPr id="1030" name="Group 9"/>
          <p:cNvGrpSpPr>
            <a:grpSpLocks/>
          </p:cNvGrpSpPr>
          <p:nvPr/>
        </p:nvGrpSpPr>
        <p:grpSpPr bwMode="auto">
          <a:xfrm>
            <a:off x="8101013" y="188913"/>
            <a:ext cx="574675" cy="1081087"/>
            <a:chOff x="4720" y="1885"/>
            <a:chExt cx="843" cy="1379"/>
          </a:xfrm>
        </p:grpSpPr>
        <p:sp>
          <p:nvSpPr>
            <p:cNvPr id="4106" name="Oval 10"/>
            <p:cNvSpPr>
              <a:spLocks noChangeArrowheads="1"/>
            </p:cNvSpPr>
            <p:nvPr/>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7" name="Oval 11"/>
            <p:cNvSpPr>
              <a:spLocks noChangeArrowheads="1"/>
            </p:cNvSpPr>
            <p:nvPr/>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8" name="Oval 12"/>
            <p:cNvSpPr>
              <a:spLocks noChangeArrowheads="1"/>
            </p:cNvSpPr>
            <p:nvPr/>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9" name="Oval 13"/>
            <p:cNvSpPr>
              <a:spLocks noChangeArrowheads="1"/>
            </p:cNvSpPr>
            <p:nvPr/>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0" name="Oval 14"/>
            <p:cNvSpPr>
              <a:spLocks noChangeArrowheads="1"/>
            </p:cNvSpPr>
            <p:nvPr/>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1" name="Oval 15"/>
            <p:cNvSpPr>
              <a:spLocks noChangeArrowheads="1"/>
            </p:cNvSpPr>
            <p:nvPr/>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2" name="Oval 16"/>
            <p:cNvSpPr>
              <a:spLocks noChangeArrowheads="1"/>
            </p:cNvSpPr>
            <p:nvPr/>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3" name="Oval 17"/>
            <p:cNvSpPr>
              <a:spLocks noChangeArrowheads="1"/>
            </p:cNvSpPr>
            <p:nvPr/>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4" name="Oval 18"/>
            <p:cNvSpPr>
              <a:spLocks noChangeArrowheads="1"/>
            </p:cNvSpPr>
            <p:nvPr/>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5" name="Oval 19"/>
            <p:cNvSpPr>
              <a:spLocks noChangeArrowheads="1"/>
            </p:cNvSpPr>
            <p:nvPr/>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6" name="Oval 20"/>
            <p:cNvSpPr>
              <a:spLocks noChangeArrowheads="1"/>
            </p:cNvSpPr>
            <p:nvPr/>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7" name="Oval 21"/>
            <p:cNvSpPr>
              <a:spLocks noChangeArrowheads="1"/>
            </p:cNvSpPr>
            <p:nvPr/>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18" name="Oval 22"/>
            <p:cNvSpPr>
              <a:spLocks noChangeArrowheads="1"/>
            </p:cNvSpPr>
            <p:nvPr/>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9" name="Oval 23"/>
            <p:cNvSpPr>
              <a:spLocks noChangeArrowheads="1"/>
            </p:cNvSpPr>
            <p:nvPr/>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0" name="Oval 24"/>
            <p:cNvSpPr>
              <a:spLocks noChangeArrowheads="1"/>
            </p:cNvSpPr>
            <p:nvPr/>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1" name="Oval 25"/>
            <p:cNvSpPr>
              <a:spLocks noChangeArrowheads="1"/>
            </p:cNvSpPr>
            <p:nvPr/>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2" name="Oval 26"/>
            <p:cNvSpPr>
              <a:spLocks noChangeArrowheads="1"/>
            </p:cNvSpPr>
            <p:nvPr/>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3" name="Oval 27"/>
            <p:cNvSpPr>
              <a:spLocks noChangeArrowheads="1"/>
            </p:cNvSpPr>
            <p:nvPr/>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4" name="Oval 28"/>
            <p:cNvSpPr>
              <a:spLocks noChangeArrowheads="1"/>
            </p:cNvSpPr>
            <p:nvPr/>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5" name="Oval 29"/>
            <p:cNvSpPr>
              <a:spLocks noChangeArrowheads="1"/>
            </p:cNvSpPr>
            <p:nvPr/>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6" name="Oval 30"/>
            <p:cNvSpPr>
              <a:spLocks noChangeArrowheads="1"/>
            </p:cNvSpPr>
            <p:nvPr/>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27" name="Oval 31"/>
            <p:cNvSpPr>
              <a:spLocks noChangeArrowheads="1"/>
            </p:cNvSpPr>
            <p:nvPr/>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8" name="Oval 32"/>
            <p:cNvSpPr>
              <a:spLocks noChangeArrowheads="1"/>
            </p:cNvSpPr>
            <p:nvPr/>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9" name="Oval 33"/>
            <p:cNvSpPr>
              <a:spLocks noChangeArrowheads="1"/>
            </p:cNvSpPr>
            <p:nvPr/>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0" name="Oval 34"/>
            <p:cNvSpPr>
              <a:spLocks noChangeArrowheads="1"/>
            </p:cNvSpPr>
            <p:nvPr/>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1" name="Oval 35"/>
            <p:cNvSpPr>
              <a:spLocks noChangeArrowheads="1"/>
            </p:cNvSpPr>
            <p:nvPr/>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2" name="Oval 36"/>
            <p:cNvSpPr>
              <a:spLocks noChangeArrowheads="1"/>
            </p:cNvSpPr>
            <p:nvPr/>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3" name="Oval 37"/>
            <p:cNvSpPr>
              <a:spLocks noChangeArrowheads="1"/>
            </p:cNvSpPr>
            <p:nvPr/>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4" name="Oval 38"/>
            <p:cNvSpPr>
              <a:spLocks noChangeArrowheads="1"/>
            </p:cNvSpPr>
            <p:nvPr/>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5" name="Oval 39"/>
            <p:cNvSpPr>
              <a:spLocks noChangeArrowheads="1"/>
            </p:cNvSpPr>
            <p:nvPr/>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6" name="Oval 40"/>
            <p:cNvSpPr>
              <a:spLocks noChangeArrowheads="1"/>
            </p:cNvSpPr>
            <p:nvPr/>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a:p>
          </p:txBody>
        </p:sp>
      </p:grpSp>
    </p:spTree>
  </p:cSld>
  <p:clrMap bg1="lt1" tx1="dk1" bg2="lt2" tx2="dk2" accent1="accent1" accent2="accent2" accent3="accent3" accent4="accent4" accent5="accent5" accent6="accent6" hlink="hlink" folHlink="folHlink"/>
  <p:sldLayoutIdLst>
    <p:sldLayoutId id="2147483804" r:id="rId1"/>
    <p:sldLayoutId id="2147483794" r:id="rId2"/>
    <p:sldLayoutId id="2147483795" r:id="rId3"/>
    <p:sldLayoutId id="2147483796" r:id="rId4"/>
    <p:sldLayoutId id="2147483797" r:id="rId5"/>
    <p:sldLayoutId id="2147483798" r:id="rId6"/>
    <p:sldLayoutId id="2147483799" r:id="rId7"/>
    <p:sldLayoutId id="2147483800" r:id="rId8"/>
    <p:sldLayoutId id="2147483801" r:id="rId9"/>
    <p:sldLayoutId id="2147483802" r:id="rId10"/>
    <p:sldLayoutId id="2147483803" r:id="rId11"/>
  </p:sldLayoutIdLst>
  <p:hf sldNum="0" hdr="0" ftr="0" dt="0"/>
  <p:txStyles>
    <p:titleStyle>
      <a:lvl1pPr algn="l" rtl="0" eaLnBrk="0" fontAlgn="base" hangingPunct="0">
        <a:spcBef>
          <a:spcPct val="0"/>
        </a:spcBef>
        <a:spcAft>
          <a:spcPct val="0"/>
        </a:spcAft>
        <a:defRPr sz="32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spcBef>
          <a:spcPts val="600"/>
        </a:spcBef>
        <a:spcAft>
          <a:spcPct val="0"/>
        </a:spcAft>
        <a:buClr>
          <a:schemeClr val="tx2"/>
        </a:buClr>
        <a:buSzPct val="70000"/>
        <a:buFont typeface="Wingdings" pitchFamily="2" charset="2"/>
        <a:buChar char="l"/>
        <a:defRPr sz="2800" b="1">
          <a:solidFill>
            <a:schemeClr val="tx1"/>
          </a:solidFill>
          <a:latin typeface="+mn-lt"/>
          <a:ea typeface="+mn-ea"/>
          <a:cs typeface="+mn-cs"/>
        </a:defRPr>
      </a:lvl1pPr>
      <a:lvl2pPr marL="692150" indent="-347663" algn="l" rtl="0" eaLnBrk="0" fontAlgn="base" hangingPunct="0">
        <a:spcBef>
          <a:spcPts val="600"/>
        </a:spcBef>
        <a:spcAft>
          <a:spcPct val="0"/>
        </a:spcAft>
        <a:buClr>
          <a:srgbClr val="339966"/>
        </a:buClr>
        <a:buSzPct val="70000"/>
        <a:buFont typeface="Wingdings" pitchFamily="2" charset="2"/>
        <a:buChar char="l"/>
        <a:defRPr sz="2400" b="1">
          <a:solidFill>
            <a:schemeClr val="tx1"/>
          </a:solidFill>
          <a:latin typeface="+mn-lt"/>
        </a:defRPr>
      </a:lvl2pPr>
      <a:lvl3pPr marL="987425" indent="-293688" algn="l" rtl="0" eaLnBrk="0" fontAlgn="base" hangingPunct="0">
        <a:spcBef>
          <a:spcPts val="600"/>
        </a:spcBef>
        <a:spcAft>
          <a:spcPct val="0"/>
        </a:spcAft>
        <a:buClr>
          <a:srgbClr val="8A00C0"/>
        </a:buClr>
        <a:buSzPct val="70000"/>
        <a:buFont typeface="Wingdings" pitchFamily="2" charset="2"/>
        <a:buChar char="l"/>
        <a:defRPr sz="2000" b="1">
          <a:solidFill>
            <a:schemeClr val="tx1"/>
          </a:solidFill>
          <a:latin typeface="+mn-lt"/>
        </a:defRPr>
      </a:lvl3pPr>
      <a:lvl4pPr marL="1281113" indent="-292100" algn="l" rtl="0" eaLnBrk="0" fontAlgn="base" hangingPunct="0">
        <a:spcBef>
          <a:spcPts val="600"/>
        </a:spcBef>
        <a:spcAft>
          <a:spcPct val="0"/>
        </a:spcAft>
        <a:buClr>
          <a:srgbClr val="A0C6A0"/>
        </a:buClr>
        <a:buSzPct val="75000"/>
        <a:buFont typeface="Wingdings" pitchFamily="2" charset="2"/>
        <a:buChar char="§"/>
        <a:defRPr sz="1800" b="1">
          <a:solidFill>
            <a:schemeClr val="tx1"/>
          </a:solidFill>
          <a:latin typeface="+mn-lt"/>
        </a:defRPr>
      </a:lvl4pPr>
      <a:lvl5pPr marL="1598613" indent="-315913" algn="l" rtl="0" eaLnBrk="0" fontAlgn="base" hangingPunct="0">
        <a:spcBef>
          <a:spcPts val="600"/>
        </a:spcBef>
        <a:spcAft>
          <a:spcPct val="0"/>
        </a:spcAft>
        <a:buClr>
          <a:srgbClr val="CC99FF"/>
        </a:buClr>
        <a:buSzPct val="80000"/>
        <a:buFont typeface="Wingdings" pitchFamily="2" charset="2"/>
        <a:buChar char="§"/>
        <a:defRPr sz="1800" b="1">
          <a:solidFill>
            <a:schemeClr val="tx1"/>
          </a:solidFill>
          <a:latin typeface="+mn-lt"/>
        </a:defRPr>
      </a:lvl5pPr>
      <a:lvl6pPr marL="20558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250825" y="188913"/>
            <a:ext cx="8713788" cy="935037"/>
          </a:xfrm>
          <a:prstGeom prst="rect">
            <a:avLst/>
          </a:prstGeom>
          <a:noFill/>
          <a:ln w="9525" algn="ctr">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endParaRPr lang="en-US" dirty="0"/>
          </a:p>
        </p:txBody>
      </p:sp>
      <p:sp>
        <p:nvSpPr>
          <p:cNvPr id="13315" name="Text Box 3"/>
          <p:cNvSpPr txBox="1">
            <a:spLocks noChangeArrowheads="1"/>
          </p:cNvSpPr>
          <p:nvPr/>
        </p:nvSpPr>
        <p:spPr bwMode="auto">
          <a:xfrm>
            <a:off x="684213" y="5805488"/>
            <a:ext cx="7775575" cy="457200"/>
          </a:xfrm>
          <a:prstGeom prst="rect">
            <a:avLst/>
          </a:prstGeom>
          <a:noFill/>
          <a:ln w="9525">
            <a:noFill/>
            <a:miter lim="800000"/>
            <a:headEnd/>
            <a:tailEnd/>
          </a:ln>
          <a:effectLst/>
        </p:spPr>
        <p:txBody>
          <a:bodyPr>
            <a:spAutoFit/>
          </a:bodyPr>
          <a:lstStyle/>
          <a:p>
            <a:pPr algn="ctr" eaLnBrk="0" fontAlgn="auto" hangingPunct="0">
              <a:spcBef>
                <a:spcPct val="50000"/>
              </a:spcBef>
              <a:spcAft>
                <a:spcPts val="0"/>
              </a:spcAft>
              <a:defRPr/>
            </a:pPr>
            <a:endParaRPr lang="en-US" sz="2400" dirty="0">
              <a:solidFill>
                <a:srgbClr val="000000"/>
              </a:solidFill>
              <a:latin typeface="Arial"/>
            </a:endParaRPr>
          </a:p>
        </p:txBody>
      </p:sp>
      <p:sp>
        <p:nvSpPr>
          <p:cNvPr id="13317" name="Rectangle 5"/>
          <p:cNvSpPr>
            <a:spLocks noGrp="1" noChangeArrowheads="1"/>
          </p:cNvSpPr>
          <p:nvPr>
            <p:ph type="body" idx="1"/>
          </p:nvPr>
        </p:nvSpPr>
        <p:spPr bwMode="auto">
          <a:xfrm>
            <a:off x="358775" y="1196975"/>
            <a:ext cx="8605838" cy="46704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Oval 4">
            <a:hlinkClick r:id="rId2" action="ppaction://hlinkpres?slideindex=1&amp;slidetitle="/>
          </p:cNvPr>
          <p:cNvSpPr>
            <a:spLocks noChangeArrowheads="1"/>
          </p:cNvSpPr>
          <p:nvPr/>
        </p:nvSpPr>
        <p:spPr bwMode="auto">
          <a:xfrm>
            <a:off x="8072438" y="5786438"/>
            <a:ext cx="1071562" cy="1071562"/>
          </a:xfrm>
          <a:prstGeom prst="ellipse">
            <a:avLst/>
          </a:prstGeom>
          <a:solidFill>
            <a:srgbClr val="33CC33"/>
          </a:solidFill>
          <a:ln w="12700">
            <a:noFill/>
            <a:round/>
            <a:headEnd type="none" w="sm" len="sm"/>
            <a:tailEnd type="none" w="sm" len="sm"/>
          </a:ln>
        </p:spPr>
        <p:txBody>
          <a:bodyPr wrap="none" anchor="ctr"/>
          <a:lstStyle/>
          <a:p>
            <a:pPr algn="ctr" eaLnBrk="0" fontAlgn="auto" hangingPunct="0">
              <a:spcBef>
                <a:spcPts val="0"/>
              </a:spcBef>
              <a:spcAft>
                <a:spcPts val="0"/>
              </a:spcAft>
              <a:defRPr/>
            </a:pPr>
            <a:endParaRPr lang="en-US" sz="1800" dirty="0">
              <a:solidFill>
                <a:srgbClr val="000000"/>
              </a:solidFill>
              <a:latin typeface="Comic Sans MS" pitchFamily="66" charset="0"/>
            </a:endParaRPr>
          </a:p>
        </p:txBody>
      </p:sp>
      <p:sp>
        <p:nvSpPr>
          <p:cNvPr id="7" name="Oval 5"/>
          <p:cNvSpPr>
            <a:spLocks noChangeArrowheads="1"/>
          </p:cNvSpPr>
          <p:nvPr/>
        </p:nvSpPr>
        <p:spPr bwMode="auto">
          <a:xfrm>
            <a:off x="8156575" y="5872163"/>
            <a:ext cx="895350" cy="901700"/>
          </a:xfrm>
          <a:prstGeom prst="ellipse">
            <a:avLst/>
          </a:prstGeom>
          <a:solidFill>
            <a:schemeClr val="accent2"/>
          </a:solidFill>
          <a:ln w="12700">
            <a:noFill/>
            <a:round/>
            <a:headEnd type="none" w="sm" len="sm"/>
            <a:tailEnd type="none" w="sm" len="sm"/>
          </a:ln>
        </p:spPr>
        <p:txBody>
          <a:bodyPr wrap="none" anchor="ctr"/>
          <a:lstStyle/>
          <a:p>
            <a:pPr algn="ctr" eaLnBrk="0" fontAlgn="auto" hangingPunct="0">
              <a:spcBef>
                <a:spcPts val="0"/>
              </a:spcBef>
              <a:spcAft>
                <a:spcPts val="0"/>
              </a:spcAft>
              <a:defRPr/>
            </a:pPr>
            <a:endParaRPr lang="en-US" sz="1800" b="1" dirty="0">
              <a:solidFill>
                <a:srgbClr val="000000"/>
              </a:solidFill>
              <a:latin typeface="Comic Sans MS" pitchFamily="66" charset="0"/>
            </a:endParaRPr>
          </a:p>
        </p:txBody>
      </p:sp>
      <p:sp>
        <p:nvSpPr>
          <p:cNvPr id="8" name="Oval 6">
            <a:hlinkClick r:id="" action="ppaction://hlinkshowjump?jump=previousslide"/>
          </p:cNvPr>
          <p:cNvSpPr>
            <a:spLocks noChangeArrowheads="1"/>
          </p:cNvSpPr>
          <p:nvPr/>
        </p:nvSpPr>
        <p:spPr bwMode="auto">
          <a:xfrm>
            <a:off x="8243888" y="5959475"/>
            <a:ext cx="728662" cy="730250"/>
          </a:xfrm>
          <a:prstGeom prst="ellipse">
            <a:avLst/>
          </a:prstGeom>
          <a:gradFill rotWithShape="0">
            <a:gsLst>
              <a:gs pos="0">
                <a:srgbClr val="47B2B2"/>
              </a:gs>
              <a:gs pos="100000">
                <a:srgbClr val="66FFFF"/>
              </a:gs>
            </a:gsLst>
            <a:path path="shape">
              <a:fillToRect l="50000" t="50000" r="50000" b="50000"/>
            </a:path>
          </a:gradFill>
          <a:ln w="9525">
            <a:noFill/>
            <a:round/>
            <a:headEnd/>
            <a:tailEnd/>
          </a:ln>
        </p:spPr>
        <p:txBody>
          <a:bodyPr wrap="none" anchor="ctr"/>
          <a:lstStyle/>
          <a:p>
            <a:pPr algn="ctr" eaLnBrk="0" fontAlgn="auto" hangingPunct="0">
              <a:spcBef>
                <a:spcPts val="0"/>
              </a:spcBef>
              <a:spcAft>
                <a:spcPts val="0"/>
              </a:spcAft>
              <a:defRPr/>
            </a:pPr>
            <a:endParaRPr lang="en-US" sz="1800" dirty="0">
              <a:solidFill>
                <a:srgbClr val="000000"/>
              </a:solidFill>
              <a:latin typeface="Comic Sans MS" pitchFamily="66" charset="0"/>
            </a:endParaRPr>
          </a:p>
        </p:txBody>
      </p:sp>
      <p:sp>
        <p:nvSpPr>
          <p:cNvPr id="9" name="Oval 7"/>
          <p:cNvSpPr>
            <a:spLocks noChangeArrowheads="1"/>
          </p:cNvSpPr>
          <p:nvPr/>
        </p:nvSpPr>
        <p:spPr bwMode="auto">
          <a:xfrm>
            <a:off x="8332788" y="6049963"/>
            <a:ext cx="568325" cy="577850"/>
          </a:xfrm>
          <a:prstGeom prst="ellipse">
            <a:avLst/>
          </a:prstGeom>
          <a:solidFill>
            <a:srgbClr val="FF99FF"/>
          </a:solidFill>
          <a:ln w="50800">
            <a:noFill/>
            <a:round/>
            <a:headEnd/>
            <a:tailEnd/>
          </a:ln>
        </p:spPr>
        <p:txBody>
          <a:bodyPr wrap="none" anchor="ctr"/>
          <a:lstStyle/>
          <a:p>
            <a:pPr algn="ctr" eaLnBrk="0" fontAlgn="auto" hangingPunct="0">
              <a:spcBef>
                <a:spcPts val="0"/>
              </a:spcBef>
              <a:spcAft>
                <a:spcPts val="0"/>
              </a:spcAft>
              <a:defRPr/>
            </a:pPr>
            <a:endParaRPr lang="en-US" sz="1800" dirty="0">
              <a:solidFill>
                <a:srgbClr val="000000"/>
              </a:solidFill>
              <a:latin typeface="Comic Sans MS" pitchFamily="66" charset="0"/>
            </a:endParaRPr>
          </a:p>
        </p:txBody>
      </p:sp>
      <p:sp>
        <p:nvSpPr>
          <p:cNvPr id="10" name="Oval 8"/>
          <p:cNvSpPr>
            <a:spLocks noChangeArrowheads="1"/>
          </p:cNvSpPr>
          <p:nvPr/>
        </p:nvSpPr>
        <p:spPr bwMode="auto">
          <a:xfrm>
            <a:off x="8421688" y="6138863"/>
            <a:ext cx="403225" cy="411162"/>
          </a:xfrm>
          <a:prstGeom prst="ellipse">
            <a:avLst/>
          </a:prstGeom>
          <a:solidFill>
            <a:srgbClr val="FF3300"/>
          </a:solidFill>
          <a:ln w="50800">
            <a:noFill/>
            <a:round/>
            <a:headEnd/>
            <a:tailEnd/>
          </a:ln>
        </p:spPr>
        <p:txBody>
          <a:bodyPr wrap="none" anchor="ctr"/>
          <a:lstStyle/>
          <a:p>
            <a:pPr algn="ctr" eaLnBrk="0" fontAlgn="auto" hangingPunct="0">
              <a:spcBef>
                <a:spcPts val="0"/>
              </a:spcBef>
              <a:spcAft>
                <a:spcPts val="0"/>
              </a:spcAft>
              <a:defRPr/>
            </a:pPr>
            <a:endParaRPr lang="en-US" sz="1800" dirty="0">
              <a:solidFill>
                <a:srgbClr val="000000"/>
              </a:solidFill>
              <a:latin typeface="Comic Sans MS" pitchFamily="66" charset="0"/>
            </a:endParaRPr>
          </a:p>
        </p:txBody>
      </p:sp>
      <p:sp>
        <p:nvSpPr>
          <p:cNvPr id="11" name="Oval 9"/>
          <p:cNvSpPr>
            <a:spLocks noChangeArrowheads="1"/>
          </p:cNvSpPr>
          <p:nvPr/>
        </p:nvSpPr>
        <p:spPr bwMode="auto">
          <a:xfrm>
            <a:off x="8505825" y="6221413"/>
            <a:ext cx="231775" cy="230187"/>
          </a:xfrm>
          <a:prstGeom prst="ellipse">
            <a:avLst/>
          </a:prstGeom>
          <a:solidFill>
            <a:srgbClr val="FFFF66"/>
          </a:solidFill>
          <a:ln w="50800">
            <a:noFill/>
            <a:round/>
            <a:headEnd/>
            <a:tailEnd/>
          </a:ln>
        </p:spPr>
        <p:txBody>
          <a:bodyPr wrap="none" lIns="92075" tIns="46038" rIns="92075" bIns="46038" anchor="ctr"/>
          <a:lstStyle/>
          <a:p>
            <a:pPr algn="ctr" eaLnBrk="0" fontAlgn="auto" hangingPunct="0">
              <a:spcBef>
                <a:spcPts val="0"/>
              </a:spcBef>
              <a:spcAft>
                <a:spcPts val="0"/>
              </a:spcAft>
              <a:defRPr/>
            </a:pPr>
            <a:endParaRPr lang="en-US" sz="2800" b="1" dirty="0">
              <a:solidFill>
                <a:srgbClr val="000000"/>
              </a:solidFill>
              <a:latin typeface="Comic Sans MS" pitchFamily="66" charset="0"/>
            </a:endParaRPr>
          </a:p>
        </p:txBody>
      </p:sp>
      <p:sp>
        <p:nvSpPr>
          <p:cNvPr id="12" name="TextBox 11"/>
          <p:cNvSpPr txBox="1"/>
          <p:nvPr/>
        </p:nvSpPr>
        <p:spPr>
          <a:xfrm>
            <a:off x="3500438" y="6550025"/>
            <a:ext cx="2643187" cy="307975"/>
          </a:xfrm>
          <a:prstGeom prst="rect">
            <a:avLst/>
          </a:prstGeom>
          <a:noFill/>
        </p:spPr>
        <p:txBody>
          <a:bodyPr>
            <a:spAutoFit/>
          </a:bodyPr>
          <a:lstStyle/>
          <a:p>
            <a:pPr fontAlgn="auto">
              <a:spcBef>
                <a:spcPts val="0"/>
              </a:spcBef>
              <a:spcAft>
                <a:spcPts val="0"/>
              </a:spcAft>
              <a:defRPr/>
            </a:pPr>
            <a:r>
              <a:rPr lang="en-GB" sz="1400" b="1" dirty="0">
                <a:solidFill>
                  <a:srgbClr val="FF0000"/>
                </a:solidFill>
                <a:latin typeface="Arial Rounded MT Bold"/>
              </a:rPr>
              <a:t>www.phil-race.co.uk</a:t>
            </a:r>
          </a:p>
        </p:txBody>
      </p:sp>
      <p:sp>
        <p:nvSpPr>
          <p:cNvPr id="13" name="AutoShape 38">
            <a:hlinkClick r:id="rId3" action="ppaction://hlinkpres?slideindex=1&amp;slidetitle=" highlightClick="1"/>
          </p:cNvPr>
          <p:cNvSpPr>
            <a:spLocks noChangeArrowheads="1"/>
          </p:cNvSpPr>
          <p:nvPr/>
        </p:nvSpPr>
        <p:spPr bwMode="auto">
          <a:xfrm>
            <a:off x="685800" y="609600"/>
            <a:ext cx="1042988" cy="1042988"/>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
        <p:nvSpPr>
          <p:cNvPr id="14" name="AutoShape 39">
            <a:hlinkClick r:id="rId4" action="ppaction://hlinkpres?slideindex=1&amp;slidetitle=" highlightClick="1"/>
          </p:cNvPr>
          <p:cNvSpPr>
            <a:spLocks noChangeArrowheads="1"/>
          </p:cNvSpPr>
          <p:nvPr/>
        </p:nvSpPr>
        <p:spPr bwMode="auto">
          <a:xfrm>
            <a:off x="8001000" y="5715000"/>
            <a:ext cx="1042988" cy="1042988"/>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
        <p:nvSpPr>
          <p:cNvPr id="15" name="AutoShape 40">
            <a:hlinkClick r:id="rId5" action="ppaction://hlinkpres?slideindex=1&amp;slidetitle=" highlightClick="1"/>
          </p:cNvPr>
          <p:cNvSpPr>
            <a:spLocks noChangeArrowheads="1"/>
          </p:cNvSpPr>
          <p:nvPr/>
        </p:nvSpPr>
        <p:spPr bwMode="auto">
          <a:xfrm>
            <a:off x="8101013" y="0"/>
            <a:ext cx="1042987" cy="1042988"/>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
        <p:nvSpPr>
          <p:cNvPr id="16" name="AutoShape 41">
            <a:hlinkClick r:id="rId2" action="ppaction://hlinkpres?slideindex=1&amp;slidetitle=" highlightClick="1"/>
          </p:cNvPr>
          <p:cNvSpPr>
            <a:spLocks noChangeArrowheads="1"/>
          </p:cNvSpPr>
          <p:nvPr/>
        </p:nvSpPr>
        <p:spPr bwMode="auto">
          <a:xfrm>
            <a:off x="8101013" y="5815013"/>
            <a:ext cx="1042987" cy="1042987"/>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Tree>
  </p:cSld>
  <p:clrMap bg1="lt1" tx1="dk1" bg2="lt2" tx2="dk2" accent1="accent1" accent2="accent2" accent3="accent3" accent4="accent4" accent5="accent5" accent6="accent6" hlink="hlink" folHlink="folHlink"/>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317">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3317">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3317">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3317">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331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7" grpId="0" build="p">
        <p:tmplLst>
          <p:tmpl lvl="1">
            <p:tnLst>
              <p:par>
                <p:cTn presetID="1" presetClass="entr" presetSubtype="0" fill="hold" nodeType="click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2">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3">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4">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5">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Lst>
      </p:bldP>
    </p:bldLst>
  </p:timing>
  <p:hf sldNum="0" hdr="0" ftr="0"/>
  <p:txStyles>
    <p:titleStyle>
      <a:lvl1pPr algn="ctr" rtl="0" eaLnBrk="1" fontAlgn="base" hangingPunct="1">
        <a:lnSpc>
          <a:spcPct val="85000"/>
        </a:lnSpc>
        <a:spcBef>
          <a:spcPct val="0"/>
        </a:spcBef>
        <a:spcAft>
          <a:spcPct val="0"/>
        </a:spcAft>
        <a:defRPr sz="4400" b="1">
          <a:solidFill>
            <a:srgbClr val="FF0000"/>
          </a:solidFill>
          <a:latin typeface="+mj-lt"/>
          <a:ea typeface="+mj-ea"/>
          <a:cs typeface="+mj-cs"/>
        </a:defRPr>
      </a:lvl1pPr>
      <a:lvl2pPr algn="ctr" rtl="0" eaLnBrk="1" fontAlgn="base" hangingPunct="1">
        <a:lnSpc>
          <a:spcPct val="85000"/>
        </a:lnSpc>
        <a:spcBef>
          <a:spcPct val="0"/>
        </a:spcBef>
        <a:spcAft>
          <a:spcPct val="0"/>
        </a:spcAft>
        <a:defRPr sz="4000">
          <a:solidFill>
            <a:srgbClr val="008000"/>
          </a:solidFill>
          <a:latin typeface="Arial Rounded MT Bold" pitchFamily="34" charset="0"/>
        </a:defRPr>
      </a:lvl2pPr>
      <a:lvl3pPr algn="ctr" rtl="0" eaLnBrk="1" fontAlgn="base" hangingPunct="1">
        <a:lnSpc>
          <a:spcPct val="85000"/>
        </a:lnSpc>
        <a:spcBef>
          <a:spcPct val="0"/>
        </a:spcBef>
        <a:spcAft>
          <a:spcPct val="0"/>
        </a:spcAft>
        <a:defRPr sz="4000">
          <a:solidFill>
            <a:srgbClr val="008000"/>
          </a:solidFill>
          <a:latin typeface="Arial Rounded MT Bold" pitchFamily="34" charset="0"/>
        </a:defRPr>
      </a:lvl3pPr>
      <a:lvl4pPr algn="ctr" rtl="0" eaLnBrk="1" fontAlgn="base" hangingPunct="1">
        <a:lnSpc>
          <a:spcPct val="85000"/>
        </a:lnSpc>
        <a:spcBef>
          <a:spcPct val="0"/>
        </a:spcBef>
        <a:spcAft>
          <a:spcPct val="0"/>
        </a:spcAft>
        <a:defRPr sz="4000">
          <a:solidFill>
            <a:srgbClr val="008000"/>
          </a:solidFill>
          <a:latin typeface="Arial Rounded MT Bold" pitchFamily="34" charset="0"/>
        </a:defRPr>
      </a:lvl4pPr>
      <a:lvl5pPr algn="ctr" rtl="0" eaLnBrk="1" fontAlgn="base" hangingPunct="1">
        <a:lnSpc>
          <a:spcPct val="85000"/>
        </a:lnSpc>
        <a:spcBef>
          <a:spcPct val="0"/>
        </a:spcBef>
        <a:spcAft>
          <a:spcPct val="0"/>
        </a:spcAft>
        <a:defRPr sz="4000">
          <a:solidFill>
            <a:srgbClr val="008000"/>
          </a:solidFill>
          <a:latin typeface="Arial Rounded MT Bold" pitchFamily="34" charset="0"/>
        </a:defRPr>
      </a:lvl5pPr>
      <a:lvl6pPr marL="457200" algn="ctr" rtl="0" eaLnBrk="1" fontAlgn="base" hangingPunct="1">
        <a:lnSpc>
          <a:spcPct val="85000"/>
        </a:lnSpc>
        <a:spcBef>
          <a:spcPct val="0"/>
        </a:spcBef>
        <a:spcAft>
          <a:spcPct val="0"/>
        </a:spcAft>
        <a:defRPr sz="4000">
          <a:solidFill>
            <a:srgbClr val="008000"/>
          </a:solidFill>
          <a:latin typeface="Arial Rounded MT Bold" pitchFamily="34" charset="0"/>
        </a:defRPr>
      </a:lvl6pPr>
      <a:lvl7pPr marL="914400" algn="ctr" rtl="0" eaLnBrk="1" fontAlgn="base" hangingPunct="1">
        <a:lnSpc>
          <a:spcPct val="85000"/>
        </a:lnSpc>
        <a:spcBef>
          <a:spcPct val="0"/>
        </a:spcBef>
        <a:spcAft>
          <a:spcPct val="0"/>
        </a:spcAft>
        <a:defRPr sz="4000">
          <a:solidFill>
            <a:srgbClr val="008000"/>
          </a:solidFill>
          <a:latin typeface="Arial Rounded MT Bold" pitchFamily="34" charset="0"/>
        </a:defRPr>
      </a:lvl7pPr>
      <a:lvl8pPr marL="1371600" algn="ctr" rtl="0" eaLnBrk="1" fontAlgn="base" hangingPunct="1">
        <a:lnSpc>
          <a:spcPct val="85000"/>
        </a:lnSpc>
        <a:spcBef>
          <a:spcPct val="0"/>
        </a:spcBef>
        <a:spcAft>
          <a:spcPct val="0"/>
        </a:spcAft>
        <a:defRPr sz="4000">
          <a:solidFill>
            <a:srgbClr val="008000"/>
          </a:solidFill>
          <a:latin typeface="Arial Rounded MT Bold" pitchFamily="34" charset="0"/>
        </a:defRPr>
      </a:lvl8pPr>
      <a:lvl9pPr marL="1828800" algn="ctr" rtl="0" eaLnBrk="1" fontAlgn="base" hangingPunct="1">
        <a:lnSpc>
          <a:spcPct val="85000"/>
        </a:lnSpc>
        <a:spcBef>
          <a:spcPct val="0"/>
        </a:spcBef>
        <a:spcAft>
          <a:spcPct val="0"/>
        </a:spcAft>
        <a:defRPr sz="4000">
          <a:solidFill>
            <a:srgbClr val="008000"/>
          </a:solidFill>
          <a:latin typeface="Arial Rounded MT Bold" pitchFamily="34" charset="0"/>
        </a:defRPr>
      </a:lvl9pPr>
    </p:titleStyle>
    <p:bodyStyle>
      <a:lvl1pPr marL="533400" indent="-533400" algn="l" rtl="0" eaLnBrk="1" fontAlgn="base" hangingPunct="1">
        <a:lnSpc>
          <a:spcPct val="90000"/>
        </a:lnSpc>
        <a:spcBef>
          <a:spcPct val="35000"/>
        </a:spcBef>
        <a:spcAft>
          <a:spcPct val="0"/>
        </a:spcAft>
        <a:buClr>
          <a:srgbClr val="009900"/>
        </a:buClr>
        <a:buFont typeface="Wingdings" pitchFamily="2" charset="2"/>
        <a:buChar char="v"/>
        <a:defRPr sz="3200" b="1">
          <a:solidFill>
            <a:srgbClr val="660066"/>
          </a:solidFill>
          <a:latin typeface="+mn-lt"/>
          <a:ea typeface="+mn-ea"/>
          <a:cs typeface="+mn-cs"/>
        </a:defRPr>
      </a:lvl1pPr>
      <a:lvl2pPr marL="998538" indent="-285750" algn="l" rtl="0" eaLnBrk="1" fontAlgn="base" hangingPunct="1">
        <a:lnSpc>
          <a:spcPct val="90000"/>
        </a:lnSpc>
        <a:spcBef>
          <a:spcPct val="35000"/>
        </a:spcBef>
        <a:spcAft>
          <a:spcPct val="0"/>
        </a:spcAft>
        <a:buClr>
          <a:srgbClr val="009900"/>
        </a:buClr>
        <a:buFont typeface="Wingdings" pitchFamily="2" charset="2"/>
        <a:buChar char="v"/>
        <a:defRPr sz="2800" b="1">
          <a:solidFill>
            <a:srgbClr val="660066"/>
          </a:solidFill>
          <a:latin typeface="+mn-lt"/>
        </a:defRPr>
      </a:lvl2pPr>
      <a:lvl3pPr marL="1406525" indent="-228600" algn="l" rtl="0" eaLnBrk="1" fontAlgn="base" hangingPunct="1">
        <a:lnSpc>
          <a:spcPct val="90000"/>
        </a:lnSpc>
        <a:spcBef>
          <a:spcPct val="35000"/>
        </a:spcBef>
        <a:spcAft>
          <a:spcPct val="0"/>
        </a:spcAft>
        <a:buClr>
          <a:srgbClr val="009900"/>
        </a:buClr>
        <a:buFont typeface="Wingdings" pitchFamily="2" charset="2"/>
        <a:buChar char="v"/>
        <a:defRPr sz="2400" b="1">
          <a:solidFill>
            <a:srgbClr val="660066"/>
          </a:solidFill>
          <a:latin typeface="+mn-lt"/>
        </a:defRPr>
      </a:lvl3pPr>
      <a:lvl4pPr marL="1814513"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4pPr>
      <a:lvl5pPr marL="22225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5pPr>
      <a:lvl6pPr marL="26797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6pPr>
      <a:lvl7pPr marL="31369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7pPr>
      <a:lvl8pPr marL="35941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8pPr>
      <a:lvl9pPr marL="40513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hyperlink" Target="http://sally-brown.net/" TargetMode="External"/><Relationship Id="rId2" Type="http://schemas.openxmlformats.org/officeDocument/2006/relationships/notesSlide" Target="../notesSlides/notesSlide21.xml"/><Relationship Id="rId1" Type="http://schemas.openxmlformats.org/officeDocument/2006/relationships/slideLayout" Target="../slideLayouts/slideLayout6.xml"/><Relationship Id="rId4" Type="http://schemas.openxmlformats.org/officeDocument/2006/relationships/image" Target="../media/image1.jpeg"/></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hyperlink" Target="http://www.pass.brad.ac.uk/" TargetMode="External"/><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107504" y="260350"/>
            <a:ext cx="7272808" cy="2520950"/>
          </a:xfrm>
          <a:noFill/>
        </p:spPr>
        <p:txBody>
          <a:bodyPr anchor="ctr"/>
          <a:lstStyle/>
          <a:p>
            <a:pPr algn="ctr" eaLnBrk="1" hangingPunct="1"/>
            <a:r>
              <a:rPr lang="en-GB" sz="4400" dirty="0"/>
              <a:t>Making assessment and feedback more manageable &amp; effective with large cohorts</a:t>
            </a:r>
            <a:endParaRPr lang="en-GB" sz="4000" b="0" dirty="0"/>
          </a:p>
        </p:txBody>
      </p:sp>
      <p:sp>
        <p:nvSpPr>
          <p:cNvPr id="3075" name="Rectangle 3"/>
          <p:cNvSpPr>
            <a:spLocks noGrp="1" noChangeArrowheads="1"/>
          </p:cNvSpPr>
          <p:nvPr>
            <p:ph type="subTitle" idx="1"/>
          </p:nvPr>
        </p:nvSpPr>
        <p:spPr>
          <a:xfrm>
            <a:off x="323528" y="2928934"/>
            <a:ext cx="6912768" cy="3429004"/>
          </a:xfrm>
        </p:spPr>
        <p:txBody>
          <a:bodyPr/>
          <a:lstStyle/>
          <a:p>
            <a:pPr algn="ctr" eaLnBrk="1" hangingPunct="1">
              <a:defRPr/>
            </a:pPr>
            <a:r>
              <a:rPr lang="en-GB" dirty="0">
                <a:solidFill>
                  <a:schemeClr val="tx2">
                    <a:lumMod val="60000"/>
                    <a:lumOff val="40000"/>
                  </a:schemeClr>
                </a:solidFill>
              </a:rPr>
              <a:t>Sheffield University</a:t>
            </a:r>
          </a:p>
          <a:p>
            <a:pPr algn="ctr" eaLnBrk="1" hangingPunct="1">
              <a:defRPr/>
            </a:pPr>
            <a:r>
              <a:rPr lang="en-GB" dirty="0">
                <a:solidFill>
                  <a:schemeClr val="tx2">
                    <a:lumMod val="60000"/>
                    <a:lumOff val="40000"/>
                  </a:schemeClr>
                </a:solidFill>
              </a:rPr>
              <a:t>Computer Science Teaching and Research retreat</a:t>
            </a:r>
          </a:p>
          <a:p>
            <a:pPr algn="ctr" eaLnBrk="1" hangingPunct="1">
              <a:defRPr/>
            </a:pPr>
            <a:r>
              <a:rPr lang="en-GB" sz="1600" dirty="0"/>
              <a:t>May</a:t>
            </a:r>
            <a:r>
              <a:rPr lang="en-GB" sz="1600" dirty="0">
                <a:solidFill>
                  <a:schemeClr val="tx2">
                    <a:lumMod val="60000"/>
                    <a:lumOff val="40000"/>
                  </a:schemeClr>
                </a:solidFill>
              </a:rPr>
              <a:t> </a:t>
            </a:r>
            <a:r>
              <a:rPr lang="en-GB" sz="1600" dirty="0"/>
              <a:t>2017</a:t>
            </a:r>
          </a:p>
          <a:p>
            <a:pPr algn="ctr" eaLnBrk="1" hangingPunct="1">
              <a:defRPr/>
            </a:pPr>
            <a:r>
              <a:rPr lang="en-GB" sz="1600" b="1" dirty="0"/>
              <a:t>Sally Brown</a:t>
            </a:r>
          </a:p>
          <a:p>
            <a:pPr algn="ctr" eaLnBrk="1" hangingPunct="1">
              <a:defRPr/>
            </a:pPr>
            <a:r>
              <a:rPr lang="en-GB" sz="1600" dirty="0"/>
              <a:t>#</a:t>
            </a:r>
            <a:r>
              <a:rPr lang="en-GB" sz="1600" dirty="0" err="1"/>
              <a:t>ProfSallyBrown</a:t>
            </a:r>
            <a:r>
              <a:rPr lang="en-GB" sz="1600"/>
              <a:t> 	http://sally-brown.net</a:t>
            </a:r>
            <a:endParaRPr lang="en-GB" sz="1600" b="1" dirty="0"/>
          </a:p>
          <a:p>
            <a:pPr algn="ctr" eaLnBrk="1" hangingPunct="1">
              <a:defRPr/>
            </a:pPr>
            <a:r>
              <a:rPr lang="en-GB" sz="1600" dirty="0"/>
              <a:t>PFHEA, SFSEDA, NTF</a:t>
            </a:r>
            <a:endParaRPr lang="en-GB" sz="1600" b="1" dirty="0"/>
          </a:p>
          <a:p>
            <a:pPr algn="ctr" eaLnBrk="1" hangingPunct="1">
              <a:defRPr/>
            </a:pPr>
            <a:r>
              <a:rPr lang="en-GB" sz="1600" dirty="0"/>
              <a:t>Emerita Professor, Leeds Beckett University</a:t>
            </a:r>
          </a:p>
          <a:p>
            <a:pPr algn="ctr" eaLnBrk="1" hangingPunct="1">
              <a:defRPr/>
            </a:pPr>
            <a:r>
              <a:rPr lang="en-GB" sz="1600" dirty="0"/>
              <a:t>Visiting Professor: University of Plymouth, Liverpool John Moores University and University of South Wales.</a:t>
            </a:r>
          </a:p>
        </p:txBody>
      </p:sp>
      <p:sp>
        <p:nvSpPr>
          <p:cNvPr id="3076" name="Rectangle 5"/>
          <p:cNvSpPr>
            <a:spLocks noChangeArrowheads="1"/>
          </p:cNvSpPr>
          <p:nvPr/>
        </p:nvSpPr>
        <p:spPr bwMode="auto">
          <a:xfrm>
            <a:off x="2684463" y="3146425"/>
            <a:ext cx="184150" cy="565150"/>
          </a:xfrm>
          <a:prstGeom prst="rect">
            <a:avLst/>
          </a:prstGeom>
          <a:noFill/>
          <a:ln w="9525">
            <a:noFill/>
            <a:miter lim="800000"/>
            <a:headEnd/>
            <a:tailEnd/>
          </a:ln>
        </p:spPr>
        <p:txBody>
          <a:bodyPr wrap="none" anchor="ctr">
            <a:spAutoFit/>
          </a:bodyPr>
          <a:lstStyle/>
          <a:p>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a:xfrm>
            <a:off x="685800" y="457200"/>
            <a:ext cx="7772400" cy="757238"/>
          </a:xfrm>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200"/>
              <a:t>Assignment reports: how?</a:t>
            </a:r>
          </a:p>
        </p:txBody>
      </p:sp>
      <p:sp>
        <p:nvSpPr>
          <p:cNvPr id="24579" name="Rectangle 3"/>
          <p:cNvSpPr>
            <a:spLocks noGrp="1" noChangeArrowheads="1"/>
          </p:cNvSpPr>
          <p:nvPr>
            <p:ph type="body" idx="1"/>
          </p:nvPr>
        </p:nvSpPr>
        <p:spPr>
          <a:xfrm>
            <a:off x="609600" y="1285875"/>
            <a:ext cx="7848600" cy="4733925"/>
          </a:xfrm>
          <a:noFill/>
          <a:ln w="9525">
            <a:noFill/>
            <a:miter lim="800000"/>
            <a:headEnd/>
            <a:tailEnd/>
          </a:ln>
        </p:spPr>
        <p:txBody>
          <a:bodyPr vert="horz" wrap="square" lIns="91440" tIns="45720" rIns="91440" bIns="45720" numCol="1" anchor="t" anchorCtr="0" compatLnSpc="1">
            <a:prstTxWarp prst="textNoShape">
              <a:avLst/>
            </a:prstTxWarp>
          </a:bodyPr>
          <a:lstStyle/>
          <a:p>
            <a:r>
              <a:rPr lang="en-GB" sz="2600"/>
              <a:t>Staff mark assignments with minimal in-text comment and provide grades/marks as normal;</a:t>
            </a:r>
          </a:p>
          <a:p>
            <a:r>
              <a:rPr lang="en-GB" sz="2600"/>
              <a:t>Notes are made of similar points from several students’ work;</a:t>
            </a:r>
          </a:p>
          <a:p>
            <a:r>
              <a:rPr lang="en-GB" sz="2600"/>
              <a:t>A report is compiled which identifies examples of good practice, areas where a number of students made similar errors and additional reading suggestions.</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a:xfrm>
            <a:off x="685800" y="142875"/>
            <a:ext cx="7772400" cy="837853"/>
          </a:xfrm>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200" dirty="0"/>
              <a:t>Using ‘expanded’ model answers: why?</a:t>
            </a:r>
          </a:p>
        </p:txBody>
      </p:sp>
      <p:sp>
        <p:nvSpPr>
          <p:cNvPr id="19459" name="Rectangle 3"/>
          <p:cNvSpPr>
            <a:spLocks noGrp="1" noChangeArrowheads="1"/>
          </p:cNvSpPr>
          <p:nvPr>
            <p:ph type="body" idx="1"/>
          </p:nvPr>
        </p:nvSpPr>
        <p:spPr>
          <a:xfrm>
            <a:off x="685800" y="1268760"/>
            <a:ext cx="7772400" cy="4827240"/>
          </a:xfrm>
          <a:noFill/>
          <a:ln w="9525">
            <a:noFill/>
            <a:miter lim="800000"/>
            <a:headEnd/>
            <a:tailEnd/>
          </a:ln>
        </p:spPr>
        <p:txBody>
          <a:bodyPr vert="horz" wrap="square" lIns="91440" tIns="45720" rIns="91440" bIns="45720" numCol="1" anchor="t" anchorCtr="0" compatLnSpc="1">
            <a:prstTxWarp prst="textNoShape">
              <a:avLst/>
            </a:prstTxWarp>
          </a:bodyPr>
          <a:lstStyle/>
          <a:p>
            <a:r>
              <a:rPr lang="en-GB" sz="2600" dirty="0"/>
              <a:t>They give students a good idea of what can be expected of them;</a:t>
            </a:r>
          </a:p>
          <a:p>
            <a:r>
              <a:rPr lang="en-GB" sz="2600" dirty="0"/>
              <a:t>It is sometimes easier to show students than tell them what we are after;</a:t>
            </a:r>
          </a:p>
          <a:p>
            <a:r>
              <a:rPr lang="en-GB" sz="2600" dirty="0"/>
              <a:t>They can be time efficient; </a:t>
            </a:r>
          </a:p>
          <a:p>
            <a:r>
              <a:rPr lang="en-GB" sz="2600" dirty="0"/>
              <a:t>They show how solutions have been reached;</a:t>
            </a:r>
          </a:p>
          <a:p>
            <a:r>
              <a:rPr lang="en-GB" sz="2600" dirty="0"/>
              <a:t>They demonstrate good practice;</a:t>
            </a:r>
          </a:p>
          <a:p>
            <a:r>
              <a:rPr lang="en-GB" sz="2600" dirty="0"/>
              <a:t>The commentary can indicate why an answer is good.</a:t>
            </a:r>
          </a:p>
          <a:p>
            <a:endParaRPr lang="en-GB" sz="2600" dirty="0"/>
          </a:p>
          <a:p>
            <a:endParaRPr lang="en-GB" sz="26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200"/>
              <a:t>Using model answers: how?</a:t>
            </a:r>
          </a:p>
        </p:txBody>
      </p:sp>
      <p:sp>
        <p:nvSpPr>
          <p:cNvPr id="20483" name="Rectangle 3"/>
          <p:cNvSpPr>
            <a:spLocks noGrp="1" noChangeArrowheads="1"/>
          </p:cNvSpPr>
          <p:nvPr>
            <p:ph type="body" idx="1"/>
          </p:nvPr>
        </p:nvSpPr>
        <p:spPr>
          <a:xfrm>
            <a:off x="468313" y="1196975"/>
            <a:ext cx="8280400" cy="4899025"/>
          </a:xfrm>
          <a:noFill/>
          <a:ln w="9525">
            <a:noFill/>
            <a:miter lim="800000"/>
            <a:headEnd/>
            <a:tailEnd/>
          </a:ln>
        </p:spPr>
        <p:txBody>
          <a:bodyPr vert="horz" wrap="square" lIns="91440" tIns="45720" rIns="91440" bIns="45720" numCol="1" anchor="t" anchorCtr="0" compatLnSpc="1">
            <a:prstTxWarp prst="textNoShape">
              <a:avLst/>
            </a:prstTxWarp>
          </a:bodyPr>
          <a:lstStyle/>
          <a:p>
            <a:r>
              <a:rPr lang="en-GB" sz="2600" dirty="0"/>
              <a:t>Staff preparing an assignment can draft a model answer;</a:t>
            </a:r>
          </a:p>
          <a:p>
            <a:r>
              <a:rPr lang="en-GB" sz="2600" dirty="0"/>
              <a:t>Student work (or extracts from several student’s answers) can be anonymised and (with permission) used as a model;</a:t>
            </a:r>
          </a:p>
          <a:p>
            <a:r>
              <a:rPr lang="en-GB" sz="2600" dirty="0"/>
              <a:t>Text can be placed on page with explanatory comments appended (‘exploded text’);</a:t>
            </a:r>
          </a:p>
          <a:p>
            <a:r>
              <a:rPr lang="en-GB" sz="2600" dirty="0"/>
              <a:t>However, caution should be exercised in order to avoid students thinking that only one approach is acceptable.</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a:xfrm>
            <a:off x="304800" y="260648"/>
            <a:ext cx="8458200" cy="864096"/>
          </a:xfrm>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200" dirty="0"/>
              <a:t>Assignment return sheets: why?</a:t>
            </a:r>
          </a:p>
        </p:txBody>
      </p:sp>
      <p:sp>
        <p:nvSpPr>
          <p:cNvPr id="21507" name="Rectangle 3"/>
          <p:cNvSpPr>
            <a:spLocks noGrp="1" noChangeArrowheads="1"/>
          </p:cNvSpPr>
          <p:nvPr>
            <p:ph type="body" idx="1"/>
          </p:nvPr>
        </p:nvSpPr>
        <p:spPr>
          <a:xfrm>
            <a:off x="250825" y="1268761"/>
            <a:ext cx="8281615" cy="4827240"/>
          </a:xfrm>
          <a:noFill/>
          <a:ln w="9525">
            <a:noFill/>
            <a:miter lim="800000"/>
            <a:headEnd/>
            <a:tailEnd/>
          </a:ln>
        </p:spPr>
        <p:txBody>
          <a:bodyPr vert="horz" wrap="square" lIns="91440" tIns="45720" rIns="91440" bIns="45720" numCol="1" anchor="t" anchorCtr="0" compatLnSpc="1">
            <a:prstTxWarp prst="textNoShape">
              <a:avLst/>
            </a:prstTxWarp>
          </a:bodyPr>
          <a:lstStyle/>
          <a:p>
            <a:r>
              <a:rPr lang="en-GB" sz="2600" dirty="0" err="1"/>
              <a:t>Proformas</a:t>
            </a:r>
            <a:r>
              <a:rPr lang="en-GB" sz="2600" dirty="0"/>
              <a:t> save assessors writing the same thing repeatedly;</a:t>
            </a:r>
          </a:p>
          <a:p>
            <a:r>
              <a:rPr lang="en-GB" sz="2600" dirty="0"/>
              <a:t>Helps to keep assessors’ comments on track;</a:t>
            </a:r>
          </a:p>
          <a:p>
            <a:r>
              <a:rPr lang="en-GB" sz="2600" dirty="0"/>
              <a:t>Shows how criteria match up to performance and how marks are derived;</a:t>
            </a:r>
          </a:p>
          <a:p>
            <a:r>
              <a:rPr lang="en-GB" sz="2600" dirty="0"/>
              <a:t>Helps students to see what is valued;</a:t>
            </a:r>
          </a:p>
          <a:p>
            <a:r>
              <a:rPr lang="en-GB" sz="2600" dirty="0"/>
              <a:t>Provides a useful written record.</a:t>
            </a:r>
          </a:p>
          <a:p>
            <a:endParaRPr lang="en-GB" sz="26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200"/>
              <a:t>Assignment return sheets: how?</a:t>
            </a:r>
          </a:p>
        </p:txBody>
      </p:sp>
      <p:sp>
        <p:nvSpPr>
          <p:cNvPr id="22531" name="Rectangle 3"/>
          <p:cNvSpPr>
            <a:spLocks noGrp="1" noChangeArrowheads="1"/>
          </p:cNvSpPr>
          <p:nvPr>
            <p:ph type="body"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r>
              <a:rPr lang="en-GB" sz="2600"/>
              <a:t>Criteria presented in assignment brief can be utilised in a proforma;</a:t>
            </a:r>
          </a:p>
          <a:p>
            <a:r>
              <a:rPr lang="en-GB" sz="2600"/>
              <a:t>Variations in weighting can be clearly identified;</a:t>
            </a:r>
          </a:p>
          <a:p>
            <a:r>
              <a:rPr lang="en-GB" sz="2600"/>
              <a:t>A Likert scale or boxes can be used to speed tutor’s responses;</a:t>
            </a:r>
          </a:p>
          <a:p>
            <a:r>
              <a:rPr lang="en-GB" sz="2600"/>
              <a:t>Space can be provided for individual comments.</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nvGraphicFramePr>
        <p:xfrm>
          <a:off x="357158" y="1124747"/>
          <a:ext cx="8262974" cy="5304650"/>
        </p:xfrm>
        <a:graphic>
          <a:graphicData uri="http://schemas.openxmlformats.org/drawingml/2006/table">
            <a:tbl>
              <a:tblPr/>
              <a:tblGrid>
                <a:gridCol w="571504">
                  <a:extLst>
                    <a:ext uri="{9D8B030D-6E8A-4147-A177-3AD203B41FA5}">
                      <a16:colId xmlns:a16="http://schemas.microsoft.com/office/drawing/2014/main" val="20000"/>
                    </a:ext>
                  </a:extLst>
                </a:gridCol>
                <a:gridCol w="1785950">
                  <a:extLst>
                    <a:ext uri="{9D8B030D-6E8A-4147-A177-3AD203B41FA5}">
                      <a16:colId xmlns:a16="http://schemas.microsoft.com/office/drawing/2014/main" val="20001"/>
                    </a:ext>
                  </a:extLst>
                </a:gridCol>
                <a:gridCol w="846710">
                  <a:extLst>
                    <a:ext uri="{9D8B030D-6E8A-4147-A177-3AD203B41FA5}">
                      <a16:colId xmlns:a16="http://schemas.microsoft.com/office/drawing/2014/main" val="20002"/>
                    </a:ext>
                  </a:extLst>
                </a:gridCol>
                <a:gridCol w="3518936">
                  <a:extLst>
                    <a:ext uri="{9D8B030D-6E8A-4147-A177-3AD203B41FA5}">
                      <a16:colId xmlns:a16="http://schemas.microsoft.com/office/drawing/2014/main" val="20003"/>
                    </a:ext>
                  </a:extLst>
                </a:gridCol>
                <a:gridCol w="1539874">
                  <a:extLst>
                    <a:ext uri="{9D8B030D-6E8A-4147-A177-3AD203B41FA5}">
                      <a16:colId xmlns:a16="http://schemas.microsoft.com/office/drawing/2014/main" val="20004"/>
                    </a:ext>
                  </a:extLst>
                </a:gridCol>
              </a:tblGrid>
              <a:tr h="840411">
                <a:tc>
                  <a:txBody>
                    <a:bodyPr/>
                    <a:lstStyle/>
                    <a:p>
                      <a:pPr algn="ctr">
                        <a:lnSpc>
                          <a:spcPct val="115000"/>
                        </a:lnSpc>
                        <a:spcAft>
                          <a:spcPts val="0"/>
                        </a:spcAft>
                      </a:pPr>
                      <a:r>
                        <a:rPr lang="en-GB" sz="1400" b="1" dirty="0">
                          <a:latin typeface="+mn-lt"/>
                          <a:ea typeface="Calibri"/>
                          <a:cs typeface="Times New Roman"/>
                        </a:rPr>
                        <a:t>Criterion no</a:t>
                      </a:r>
                    </a:p>
                  </a:txBody>
                  <a:tcPr marL="54169" marR="54169" marT="0" marB="0" vert="vert">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400" b="1" dirty="0">
                          <a:latin typeface="+mn-lt"/>
                          <a:ea typeface="Calibri"/>
                          <a:cs typeface="Times New Roman"/>
                        </a:rPr>
                        <a:t>Criterion</a:t>
                      </a: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GB" sz="1400" b="1" dirty="0">
                          <a:latin typeface="+mn-lt"/>
                          <a:ea typeface="Calibri"/>
                          <a:cs typeface="Times New Roman"/>
                        </a:rPr>
                        <a:t>Mark</a:t>
                      </a:r>
                    </a:p>
                    <a:p>
                      <a:pPr algn="ctr">
                        <a:lnSpc>
                          <a:spcPct val="115000"/>
                        </a:lnSpc>
                        <a:spcAft>
                          <a:spcPts val="0"/>
                        </a:spcAft>
                      </a:pPr>
                      <a:r>
                        <a:rPr lang="en-GB" sz="1400" b="1" dirty="0">
                          <a:latin typeface="+mn-lt"/>
                          <a:ea typeface="Calibri"/>
                          <a:cs typeface="Times New Roman"/>
                        </a:rPr>
                        <a:t> (0-5</a:t>
                      </a:r>
                      <a:r>
                        <a:rPr lang="en-GB" sz="1400" b="1" baseline="0" dirty="0">
                          <a:latin typeface="+mn-lt"/>
                          <a:ea typeface="Calibri"/>
                          <a:cs typeface="Times New Roman"/>
                        </a:rPr>
                        <a:t> marks)</a:t>
                      </a:r>
                      <a:endParaRPr lang="en-GB" sz="1400" b="1" dirty="0">
                        <a:latin typeface="+mn-lt"/>
                        <a:ea typeface="Calibri"/>
                        <a:cs typeface="Times New Roman"/>
                      </a:endParaRPr>
                    </a:p>
                  </a:txBody>
                  <a:tcPr marL="54169" marR="54169" marT="0" marB="0" vert="vert">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400" b="1" dirty="0">
                          <a:latin typeface="+mn-lt"/>
                          <a:ea typeface="Calibri"/>
                          <a:cs typeface="Times New Roman"/>
                        </a:rPr>
                        <a:t>Tutor</a:t>
                      </a:r>
                      <a:r>
                        <a:rPr lang="en-GB" sz="1400" b="1" baseline="0" dirty="0">
                          <a:latin typeface="+mn-lt"/>
                          <a:ea typeface="Calibri"/>
                          <a:cs typeface="Times New Roman"/>
                        </a:rPr>
                        <a:t> c</a:t>
                      </a:r>
                      <a:r>
                        <a:rPr lang="en-GB" sz="1400" b="1" dirty="0">
                          <a:latin typeface="+mn-lt"/>
                          <a:ea typeface="Calibri"/>
                          <a:cs typeface="Times New Roman"/>
                        </a:rPr>
                        <a:t>omments and suggestions for further work</a:t>
                      </a: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400" b="1" dirty="0">
                          <a:latin typeface="+mn-lt"/>
                          <a:ea typeface="Calibri"/>
                          <a:cs typeface="Times New Roman"/>
                        </a:rPr>
                        <a:t>Student response</a:t>
                      </a: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1618488">
                <a:tc>
                  <a:txBody>
                    <a:bodyPr/>
                    <a:lstStyle/>
                    <a:p>
                      <a:pPr algn="ctr">
                        <a:lnSpc>
                          <a:spcPct val="115000"/>
                        </a:lnSpc>
                        <a:spcAft>
                          <a:spcPts val="0"/>
                        </a:spcAft>
                      </a:pPr>
                      <a:r>
                        <a:rPr lang="en-GB" sz="1400" b="1" dirty="0">
                          <a:latin typeface="+mn-lt"/>
                          <a:ea typeface="Calibri"/>
                          <a:cs typeface="Times New Roman"/>
                        </a:rPr>
                        <a:t>1</a:t>
                      </a: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400" b="1" dirty="0">
                          <a:latin typeface="+mn-lt"/>
                          <a:ea typeface="Calibri"/>
                          <a:cs typeface="Times New Roman"/>
                        </a:rPr>
                        <a:t>Demonstrates ability to present information clearly logically, accurately and fluently</a:t>
                      </a: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GB" sz="1400" b="1" dirty="0">
                          <a:latin typeface="+mn-lt"/>
                          <a:ea typeface="Calibri"/>
                          <a:cs typeface="Times New Roman"/>
                        </a:rPr>
                        <a:t>3</a:t>
                      </a: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400" b="1" dirty="0">
                          <a:latin typeface="+mn-lt"/>
                          <a:ea typeface="Calibri"/>
                          <a:cs typeface="Times New Roman"/>
                        </a:rPr>
                        <a:t>This work is written reasonably fluently</a:t>
                      </a:r>
                      <a:r>
                        <a:rPr lang="en-GB" sz="1400" b="1" baseline="0" dirty="0">
                          <a:latin typeface="+mn-lt"/>
                          <a:ea typeface="Calibri"/>
                          <a:cs typeface="Times New Roman"/>
                        </a:rPr>
                        <a:t> but there are some typos that would not slip in if spell checker used properly. Also note you don’t use the definite and indefinite articles (‘a’ and ‘the’ appropriately: please refer to the language guidance 17.3 on the VLE</a:t>
                      </a:r>
                      <a:endParaRPr lang="en-GB" sz="1400" b="1" dirty="0">
                        <a:latin typeface="+mn-lt"/>
                        <a:ea typeface="Calibri"/>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600" dirty="0">
                          <a:latin typeface="Blackadder ITC" pitchFamily="82" charset="0"/>
                          <a:ea typeface="Batang" pitchFamily="18" charset="-127"/>
                          <a:cs typeface="Times New Roman"/>
                        </a:rPr>
                        <a:t>This is something I’ve had problems with over the years but am still working on it</a:t>
                      </a:r>
                      <a:endParaRPr lang="en-GB" sz="1600" dirty="0">
                        <a:latin typeface="+mn-lt"/>
                        <a:ea typeface="Calibri"/>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1150369">
                <a:tc>
                  <a:txBody>
                    <a:bodyPr/>
                    <a:lstStyle/>
                    <a:p>
                      <a:pPr algn="ctr">
                        <a:lnSpc>
                          <a:spcPct val="115000"/>
                        </a:lnSpc>
                        <a:spcAft>
                          <a:spcPts val="0"/>
                        </a:spcAft>
                      </a:pPr>
                      <a:r>
                        <a:rPr lang="en-GB" sz="1400" b="1" dirty="0">
                          <a:latin typeface="+mn-lt"/>
                          <a:ea typeface="Calibri"/>
                          <a:cs typeface="Times New Roman"/>
                        </a:rPr>
                        <a:t>2</a:t>
                      </a: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400" b="1" dirty="0">
                          <a:latin typeface="+mn-lt"/>
                          <a:ea typeface="Calibri"/>
                          <a:cs typeface="Times New Roman"/>
                        </a:rPr>
                        <a:t>Demonstrates ability to choose</a:t>
                      </a:r>
                      <a:r>
                        <a:rPr lang="en-GB" sz="1400" b="1" baseline="0" dirty="0">
                          <a:latin typeface="+mn-lt"/>
                          <a:ea typeface="Calibri"/>
                          <a:cs typeface="Times New Roman"/>
                        </a:rPr>
                        <a:t> and use appropriate software</a:t>
                      </a:r>
                      <a:endParaRPr lang="en-GB" sz="1400" b="1" dirty="0">
                        <a:latin typeface="+mn-lt"/>
                        <a:ea typeface="Calibri"/>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GB" sz="1400" b="1" dirty="0">
                          <a:latin typeface="+mn-lt"/>
                          <a:ea typeface="Calibri"/>
                          <a:cs typeface="Times New Roman"/>
                        </a:rPr>
                        <a:t>5</a:t>
                      </a: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400" b="1" dirty="0">
                          <a:latin typeface="+mn-lt"/>
                          <a:ea typeface="Calibri"/>
                          <a:cs typeface="Times New Roman"/>
                        </a:rPr>
                        <a:t>Made excellent choices and used it well to suit the context of the problem being addressed</a:t>
                      </a: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600" dirty="0">
                          <a:latin typeface="Blackadder ITC" pitchFamily="82" charset="0"/>
                          <a:ea typeface="Batang" pitchFamily="18" charset="-127"/>
                          <a:cs typeface="Times New Roman"/>
                        </a:rPr>
                        <a:t>Thank you</a:t>
                      </a:r>
                      <a:endParaRPr lang="en-GB" sz="1600" dirty="0">
                        <a:latin typeface="+mn-lt"/>
                        <a:ea typeface="Calibri"/>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1695382">
                <a:tc>
                  <a:txBody>
                    <a:bodyPr/>
                    <a:lstStyle/>
                    <a:p>
                      <a:pPr algn="ctr">
                        <a:lnSpc>
                          <a:spcPct val="115000"/>
                        </a:lnSpc>
                        <a:spcAft>
                          <a:spcPts val="0"/>
                        </a:spcAft>
                      </a:pPr>
                      <a:r>
                        <a:rPr lang="en-GB" sz="1400" b="1" dirty="0">
                          <a:latin typeface="+mn-lt"/>
                          <a:ea typeface="Calibri"/>
                          <a:cs typeface="Times New Roman"/>
                        </a:rPr>
                        <a:t>3</a:t>
                      </a: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400" b="1" dirty="0">
                          <a:latin typeface="+mn-lt"/>
                          <a:ea typeface="Calibri"/>
                          <a:cs typeface="Times New Roman"/>
                        </a:rPr>
                        <a:t>Demonstrates ability to use a range of reference materials and cite them appropriately </a:t>
                      </a: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GB" sz="1400" b="1" dirty="0">
                          <a:latin typeface="+mn-lt"/>
                          <a:ea typeface="Calibri"/>
                          <a:cs typeface="Times New Roman"/>
                        </a:rPr>
                        <a:t>1</a:t>
                      </a: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400" b="1" dirty="0">
                          <a:latin typeface="+mn-lt"/>
                          <a:ea typeface="Calibri"/>
                          <a:cs typeface="Times New Roman"/>
                        </a:rPr>
                        <a:t>Cited only one reference and did</a:t>
                      </a:r>
                      <a:r>
                        <a:rPr lang="en-GB" sz="1400" b="1" baseline="0" dirty="0">
                          <a:latin typeface="+mn-lt"/>
                          <a:ea typeface="Calibri"/>
                          <a:cs typeface="Times New Roman"/>
                        </a:rPr>
                        <a:t> so inaccurately</a:t>
                      </a:r>
                    </a:p>
                    <a:p>
                      <a:pPr>
                        <a:lnSpc>
                          <a:spcPct val="115000"/>
                        </a:lnSpc>
                        <a:spcAft>
                          <a:spcPts val="0"/>
                        </a:spcAft>
                      </a:pPr>
                      <a:r>
                        <a:rPr lang="en-GB" sz="1400" b="1" baseline="0" dirty="0">
                          <a:latin typeface="+mn-lt"/>
                          <a:ea typeface="Calibri"/>
                          <a:cs typeface="Times New Roman"/>
                        </a:rPr>
                        <a:t>Please refer to the ifs referencing guide on the VLE and ensure that you provide all the information required</a:t>
                      </a:r>
                      <a:endParaRPr lang="en-GB" sz="1400" b="1" dirty="0">
                        <a:latin typeface="+mn-lt"/>
                        <a:ea typeface="Calibri"/>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800" dirty="0">
                          <a:latin typeface="Blackadder ITC" pitchFamily="82" charset="0"/>
                          <a:ea typeface="Batang" pitchFamily="18" charset="-127"/>
                          <a:cs typeface="Times New Roman"/>
                        </a:rPr>
                        <a:t>I've checked it out and see where I was going wrong</a:t>
                      </a: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bl>
          </a:graphicData>
        </a:graphic>
      </p:graphicFrame>
      <p:sp>
        <p:nvSpPr>
          <p:cNvPr id="1025"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a:ln>
                <a:noFill/>
              </a:ln>
              <a:solidFill>
                <a:schemeClr val="tx1"/>
              </a:solidFill>
              <a:effectLst/>
              <a:latin typeface="Arial" pitchFamily="34" charset="0"/>
            </a:endParaRPr>
          </a:p>
        </p:txBody>
      </p:sp>
      <p:sp>
        <p:nvSpPr>
          <p:cNvPr id="6" name="Title 5"/>
          <p:cNvSpPr>
            <a:spLocks noGrp="1"/>
          </p:cNvSpPr>
          <p:nvPr>
            <p:ph type="title"/>
          </p:nvPr>
        </p:nvSpPr>
        <p:spPr>
          <a:xfrm>
            <a:off x="457200" y="249238"/>
            <a:ext cx="7543800" cy="659481"/>
          </a:xfrm>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200" dirty="0"/>
              <a:t>Sample assignment return proforma</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200"/>
              <a:t>Statement banks: why?</a:t>
            </a:r>
          </a:p>
        </p:txBody>
      </p:sp>
      <p:sp>
        <p:nvSpPr>
          <p:cNvPr id="27651" name="Rectangle 3"/>
          <p:cNvSpPr>
            <a:spLocks noGrp="1" noChangeArrowheads="1"/>
          </p:cNvSpPr>
          <p:nvPr>
            <p:ph type="body"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r>
              <a:rPr lang="en-GB" sz="2600"/>
              <a:t>Harnesses a resource of comments you already use;</a:t>
            </a:r>
          </a:p>
          <a:p>
            <a:r>
              <a:rPr lang="en-GB" sz="2600"/>
              <a:t>Avoids writing same comments repeatedly;</a:t>
            </a:r>
          </a:p>
          <a:p>
            <a:r>
              <a:rPr lang="en-GB" sz="2600"/>
              <a:t>Allows you to give individual comments additionally to the students who really need them;</a:t>
            </a:r>
          </a:p>
          <a:p>
            <a:r>
              <a:rPr lang="en-GB" sz="2600"/>
              <a:t>Can be automated with use of technology.</a:t>
            </a:r>
          </a:p>
          <a:p>
            <a:endParaRPr lang="en-GB" sz="260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a:xfrm>
            <a:off x="457200" y="122239"/>
            <a:ext cx="7543800" cy="858490"/>
          </a:xfrm>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200" dirty="0"/>
              <a:t>Statement banks: how?</a:t>
            </a:r>
          </a:p>
        </p:txBody>
      </p:sp>
      <p:sp>
        <p:nvSpPr>
          <p:cNvPr id="28675" name="Rectangle 3"/>
          <p:cNvSpPr>
            <a:spLocks noGrp="1" noChangeArrowheads="1"/>
          </p:cNvSpPr>
          <p:nvPr>
            <p:ph type="body" idx="1"/>
          </p:nvPr>
        </p:nvSpPr>
        <p:spPr>
          <a:xfrm>
            <a:off x="468313" y="1052736"/>
            <a:ext cx="8229600" cy="5149627"/>
          </a:xfrm>
          <a:noFill/>
          <a:ln w="9525">
            <a:noFill/>
            <a:miter lim="800000"/>
            <a:headEnd/>
            <a:tailEnd/>
          </a:ln>
        </p:spPr>
        <p:txBody>
          <a:bodyPr vert="horz" wrap="square" lIns="91440" tIns="45720" rIns="91440" bIns="45720" numCol="1" anchor="t" anchorCtr="0" compatLnSpc="1">
            <a:prstTxWarp prst="textNoShape">
              <a:avLst/>
            </a:prstTxWarp>
          </a:bodyPr>
          <a:lstStyle/>
          <a:p>
            <a:r>
              <a:rPr lang="en-GB" sz="2600" dirty="0"/>
              <a:t>Tutor identifies a range of regularly used comments written on students’ work;</a:t>
            </a:r>
          </a:p>
          <a:p>
            <a:r>
              <a:rPr lang="en-GB" sz="2600" dirty="0"/>
              <a:t>These are collated and numbered;</a:t>
            </a:r>
          </a:p>
          <a:p>
            <a:r>
              <a:rPr lang="en-GB" sz="2600" dirty="0"/>
              <a:t>Tutor marks work and writes numbers on text of assignment where specific comments apply, or provides a written (or emailed) detailed commentary which pulls together the appropriate items into continuous prose;</a:t>
            </a:r>
          </a:p>
          <a:p>
            <a:r>
              <a:rPr lang="en-GB" sz="2600" dirty="0"/>
              <a:t>Moodle and other platforms can do much of the drudgery in terms of collating marks, returning work etc. Assignment handler can return comments and only release marks when students have commented.</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a:xfrm>
            <a:off x="381000" y="214313"/>
            <a:ext cx="8382000" cy="1071562"/>
          </a:xfrm>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200"/>
              <a:t>Computer-assisted assessment: why?</a:t>
            </a:r>
          </a:p>
        </p:txBody>
      </p:sp>
      <p:sp>
        <p:nvSpPr>
          <p:cNvPr id="29699" name="Rectangle 3"/>
          <p:cNvSpPr>
            <a:spLocks noGrp="1" noChangeArrowheads="1"/>
          </p:cNvSpPr>
          <p:nvPr>
            <p:ph type="body"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r>
              <a:rPr lang="en-GB" sz="2600" dirty="0"/>
              <a:t>Enables feedback to be given regularly and incrementally;</a:t>
            </a:r>
          </a:p>
          <a:p>
            <a:r>
              <a:rPr lang="en-GB" sz="2600" dirty="0"/>
              <a:t>Saves tutor time for large cohorts and repeated classes;</a:t>
            </a:r>
          </a:p>
          <a:p>
            <a:r>
              <a:rPr lang="en-GB" sz="2600" dirty="0"/>
              <a:t>Can allow instant (or rapid) on screen feedback to e.g. MCQ options;</a:t>
            </a:r>
          </a:p>
          <a:p>
            <a:r>
              <a:rPr lang="en-GB" sz="2600" dirty="0"/>
              <a:t>Saves drudgery (but not a quick fix);</a:t>
            </a:r>
          </a:p>
          <a:p>
            <a:r>
              <a:rPr lang="en-GB" sz="2600" dirty="0"/>
              <a:t>Is really worthwhile for large cohorts and where content doesn’t alter fast.</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a:xfrm>
            <a:off x="457200" y="122239"/>
            <a:ext cx="7543800" cy="930498"/>
          </a:xfrm>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200" dirty="0"/>
              <a:t>Computer-assisted assignments: how?</a:t>
            </a:r>
          </a:p>
        </p:txBody>
      </p:sp>
      <p:sp>
        <p:nvSpPr>
          <p:cNvPr id="30723" name="Rectangle 3"/>
          <p:cNvSpPr>
            <a:spLocks noGrp="1" noChangeArrowheads="1"/>
          </p:cNvSpPr>
          <p:nvPr>
            <p:ph type="body" idx="1"/>
          </p:nvPr>
        </p:nvSpPr>
        <p:spPr>
          <a:xfrm>
            <a:off x="179388" y="1268761"/>
            <a:ext cx="8785225" cy="4897090"/>
          </a:xfrm>
          <a:noFill/>
          <a:ln w="9525">
            <a:noFill/>
            <a:miter lim="800000"/>
            <a:headEnd/>
            <a:tailEnd/>
          </a:ln>
        </p:spPr>
        <p:txBody>
          <a:bodyPr vert="horz" wrap="square" lIns="91440" tIns="45720" rIns="91440" bIns="45720" numCol="1" anchor="t" anchorCtr="0" compatLnSpc="1">
            <a:prstTxWarp prst="textNoShape">
              <a:avLst/>
            </a:prstTxWarp>
          </a:bodyPr>
          <a:lstStyle/>
          <a:p>
            <a:r>
              <a:rPr lang="en-GB" sz="2600" dirty="0"/>
              <a:t>Designing them should not be a cottage industry!</a:t>
            </a:r>
          </a:p>
          <a:p>
            <a:r>
              <a:rPr lang="en-GB" sz="2600" dirty="0"/>
              <a:t>Training and support both in designing questions and applying the relevant technology are essential;</a:t>
            </a:r>
          </a:p>
          <a:p>
            <a:r>
              <a:rPr lang="en-GB" sz="2600" dirty="0"/>
              <a:t>Testing and piloting of CAA items is also imperative;</a:t>
            </a:r>
          </a:p>
          <a:p>
            <a:r>
              <a:rPr lang="en-GB" sz="2600" dirty="0"/>
              <a:t>We can make use of existing test packages (e.g. from publishers), colleagues with expertise and advice from software companies (e.g. Moodle, </a:t>
            </a:r>
            <a:r>
              <a:rPr lang="en-GB" sz="2600" dirty="0" err="1"/>
              <a:t>Turnitin</a:t>
            </a:r>
            <a:r>
              <a:rPr lang="en-GB" sz="2600" dirty="0"/>
              <a:t>, </a:t>
            </a:r>
            <a:r>
              <a:rPr lang="en-GB" sz="2600" dirty="0" err="1"/>
              <a:t>QuestionMark</a:t>
            </a:r>
            <a:r>
              <a:rPr lang="en-GB" sz="2600" dirty="0"/>
              <a:t>). </a:t>
            </a:r>
          </a:p>
          <a:p>
            <a:endParaRPr lang="en-GB" sz="26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600" dirty="0"/>
              <a:t>Rationale</a:t>
            </a:r>
          </a:p>
        </p:txBody>
      </p:sp>
      <p:sp>
        <p:nvSpPr>
          <p:cNvPr id="3" name="Content Placeholder 2"/>
          <p:cNvSpPr>
            <a:spLocks noGrp="1"/>
          </p:cNvSpPr>
          <p:nvPr>
            <p:ph idx="1"/>
          </p:nvPr>
        </p:nvSpPr>
        <p:spPr/>
        <p:txBody>
          <a:bodyPr/>
          <a:lstStyle/>
          <a:p>
            <a:pPr>
              <a:buNone/>
            </a:pPr>
            <a:r>
              <a:rPr lang="en-GB" sz="2800" dirty="0"/>
              <a:t>	Assessment impacts highly on student learning, and good assessment and feedback are considered by many to be significant agents in fostering student learning. Student satisfaction data suggests that students are less happy with the assessment elements of programmes than any other area. However, giving prompt and plentiful developmental feedback as many students expect, can be time consuming for staff, and it can be disheartening when students don’t seem to make good use of the feedback given.</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p:txBody>
          <a:bodyPr/>
          <a:lstStyle/>
          <a:p>
            <a:pPr eaLnBrk="1" hangingPunct="1"/>
            <a:r>
              <a:rPr lang="en-GB" sz="3200" dirty="0"/>
              <a:t>Use CAA </a:t>
            </a:r>
            <a:r>
              <a:rPr lang="en-GB" sz="3200" i="1" dirty="0"/>
              <a:t>for</a:t>
            </a:r>
            <a:r>
              <a:rPr lang="en-GB" sz="3200" dirty="0"/>
              <a:t> rather than </a:t>
            </a:r>
            <a:r>
              <a:rPr lang="en-GB" sz="3200" i="1" dirty="0"/>
              <a:t>of</a:t>
            </a:r>
            <a:r>
              <a:rPr lang="en-GB" sz="3200" dirty="0"/>
              <a:t> learning</a:t>
            </a:r>
          </a:p>
        </p:txBody>
      </p:sp>
      <p:sp>
        <p:nvSpPr>
          <p:cNvPr id="31747" name="Rectangle 3"/>
          <p:cNvSpPr>
            <a:spLocks noGrp="1" noChangeArrowheads="1"/>
          </p:cNvSpPr>
          <p:nvPr>
            <p:ph type="body"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r>
              <a:rPr lang="en-GB" dirty="0"/>
              <a:t>We can employ computer-assisted formative assessment with responses to student work automatically generated by email; </a:t>
            </a:r>
          </a:p>
          <a:p>
            <a:r>
              <a:rPr lang="en-GB" dirty="0"/>
              <a:t>Students seem to really like having the chance to find out how they are doing, and attempt tests several times in an environment where no one else is watching how they do; </a:t>
            </a:r>
          </a:p>
          <a:p>
            <a:r>
              <a:rPr lang="en-GB" dirty="0"/>
              <a:t>We can monitor what is going on across a cohort, so we can concentrate our energies either on students who are repeatedly doing badly or those who are not engaging at all in the activity;</a:t>
            </a:r>
          </a:p>
          <a:p>
            <a:pPr marL="0" indent="0">
              <a:buNone/>
            </a:pPr>
            <a:r>
              <a:rPr lang="en-GB" dirty="0"/>
              <a:t>Note that Computer-supported assessment can include use of audio feedback via digital sound files, video commentaries and other means of using course Virtual Learning Environments.</a:t>
            </a:r>
          </a:p>
          <a:p>
            <a:endParaRPr lang="en-GB"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a:xfrm>
            <a:off x="457200" y="122238"/>
            <a:ext cx="7543800" cy="735012"/>
          </a:xfrm>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200" dirty="0"/>
              <a:t>Making assessment work well</a:t>
            </a:r>
          </a:p>
        </p:txBody>
      </p:sp>
      <p:sp>
        <p:nvSpPr>
          <p:cNvPr id="43011" name="Rectangle 3"/>
          <p:cNvSpPr>
            <a:spLocks noGrp="1" noChangeArrowheads="1"/>
          </p:cNvSpPr>
          <p:nvPr>
            <p:ph type="body" idx="1"/>
          </p:nvPr>
        </p:nvSpPr>
        <p:spPr>
          <a:xfrm>
            <a:off x="228600" y="1340768"/>
            <a:ext cx="8686800" cy="4785395"/>
          </a:xfrm>
          <a:noFill/>
          <a:ln w="9525">
            <a:noFill/>
            <a:miter lim="800000"/>
            <a:headEnd/>
            <a:tailEnd/>
          </a:ln>
        </p:spPr>
        <p:txBody>
          <a:bodyPr vert="horz" wrap="square" lIns="91440" tIns="45720" rIns="91440" bIns="45720" numCol="1" anchor="t" anchorCtr="0" compatLnSpc="1">
            <a:prstTxWarp prst="textNoShape">
              <a:avLst/>
            </a:prstTxWarp>
          </a:bodyPr>
          <a:lstStyle/>
          <a:p>
            <a:r>
              <a:rPr lang="en-GB" sz="2600" dirty="0"/>
              <a:t>Intra-tutor and Inter-tutor reliability need to be assured;</a:t>
            </a:r>
          </a:p>
          <a:p>
            <a:r>
              <a:rPr lang="en-GB" sz="2600" dirty="0"/>
              <a:t>Practices and processes need to be transparently fair to all students;</a:t>
            </a:r>
          </a:p>
          <a:p>
            <a:r>
              <a:rPr lang="en-GB" sz="2600" dirty="0"/>
              <a:t>Cheat and plagiarisers need to be deterred/punished;</a:t>
            </a:r>
          </a:p>
          <a:p>
            <a:r>
              <a:rPr lang="en-GB" sz="2600" dirty="0"/>
              <a:t>Assessment needs to be manageable for both staff and students;</a:t>
            </a:r>
          </a:p>
          <a:p>
            <a:r>
              <a:rPr lang="en-GB" sz="2600" dirty="0"/>
              <a:t>Assignments should assess what has been taught/learned, not just what it is easy to assess.</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200" dirty="0"/>
              <a:t>Encouraging students to use the feedback we provide for them</a:t>
            </a:r>
          </a:p>
        </p:txBody>
      </p:sp>
      <p:sp>
        <p:nvSpPr>
          <p:cNvPr id="3"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r>
              <a:rPr lang="en-GB" dirty="0"/>
              <a:t>Delivery of feedback should not be left to chance, so its best to avoid asking students to pick up marked hard copy assignments from departmental offices;</a:t>
            </a:r>
          </a:p>
          <a:p>
            <a:r>
              <a:rPr lang="en-GB" dirty="0"/>
              <a:t>Electronic submission of assignments has benefits and disadvantages but on balance the former outweigh the latter;</a:t>
            </a:r>
          </a:p>
          <a:p>
            <a:r>
              <a:rPr lang="en-GB" dirty="0"/>
              <a:t>Perhaps require students to guestimate expected marks having read your feedback early in their programmes;</a:t>
            </a:r>
          </a:p>
          <a:p>
            <a:r>
              <a:rPr lang="en-GB" dirty="0"/>
              <a:t>‘Assignment handler’ can deliver feedback electronically and only release marks once students have responded;</a:t>
            </a:r>
          </a:p>
          <a:p>
            <a:r>
              <a:rPr lang="en-GB" dirty="0"/>
              <a:t>Audio files of audio feedback can be highly successful in enabling students to capture ‘live’ oral feedback, and can replace written feedback (e.g. JISC project ‘Sounds good’).</a:t>
            </a:r>
          </a:p>
          <a:p>
            <a:endParaRPr lang="en-GB" dirty="0"/>
          </a:p>
        </p:txBody>
      </p:sp>
    </p:spTree>
    <p:extLst>
      <p:ext uri="{BB962C8B-B14F-4D97-AF65-F5344CB8AC3E}">
        <p14:creationId xmlns:p14="http://schemas.microsoft.com/office/powerpoint/2010/main" val="206215461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a:xfrm>
            <a:off x="457200" y="122239"/>
            <a:ext cx="7543800" cy="642466"/>
          </a:xfrm>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600" dirty="0"/>
              <a:t>Conclusions</a:t>
            </a:r>
          </a:p>
        </p:txBody>
      </p:sp>
      <p:sp>
        <p:nvSpPr>
          <p:cNvPr id="43011" name="Rectangle 3"/>
          <p:cNvSpPr>
            <a:spLocks noGrp="1" noChangeArrowheads="1"/>
          </p:cNvSpPr>
          <p:nvPr>
            <p:ph type="body" idx="1"/>
          </p:nvPr>
        </p:nvSpPr>
        <p:spPr>
          <a:xfrm>
            <a:off x="285720" y="1196752"/>
            <a:ext cx="8629680" cy="4929411"/>
          </a:xfrm>
        </p:spPr>
        <p:txBody>
          <a:bodyPr/>
          <a:lstStyle/>
          <a:p>
            <a:pPr eaLnBrk="1" hangingPunct="1"/>
            <a:r>
              <a:rPr lang="en-US" dirty="0"/>
              <a:t>Assessment needs to be manageable for staff and students if it is going to engage students in learning activities;</a:t>
            </a:r>
          </a:p>
          <a:p>
            <a:pPr eaLnBrk="1" hangingPunct="1"/>
            <a:r>
              <a:rPr lang="en-US" dirty="0"/>
              <a:t>No single method of giving feedback is likely to be ubiquitously successful, so it’s worth ringing the changes;</a:t>
            </a:r>
          </a:p>
          <a:p>
            <a:pPr eaLnBrk="1" hangingPunct="1"/>
            <a:r>
              <a:rPr lang="en-US" dirty="0"/>
              <a:t>Students in the early stages of their learning journey are likely to need more support and positive feedback than later, when they are more robust and confident;</a:t>
            </a:r>
          </a:p>
          <a:p>
            <a:pPr eaLnBrk="1" hangingPunct="1"/>
            <a:r>
              <a:rPr lang="en-US" dirty="0"/>
              <a:t>The first six weeks of the first semester are crucial in helping students understand how assessment works;</a:t>
            </a:r>
          </a:p>
          <a:p>
            <a:pPr eaLnBrk="1" hangingPunct="1"/>
            <a:r>
              <a:rPr lang="en-US" dirty="0"/>
              <a:t>Where new routes are taken, it helps to provide a rationale via an assessment strategy or other course documentation, for example explaining that you give extensive generic formative feedback early and idiosyncratic feedback later. </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Title 3"/>
          <p:cNvSpPr>
            <a:spLocks noGrp="1"/>
          </p:cNvSpPr>
          <p:nvPr>
            <p:ph type="title"/>
          </p:nvPr>
        </p:nvSpPr>
        <p:spPr/>
        <p:txBody>
          <a:bodyPr/>
          <a:lstStyle/>
          <a:p>
            <a:r>
              <a:rPr lang="en-GB" sz="2800" dirty="0"/>
              <a:t>These and other slides will be available on my website at </a:t>
            </a:r>
            <a:r>
              <a:rPr lang="en-GB" sz="2800" dirty="0">
                <a:hlinkClick r:id="rId3"/>
              </a:rPr>
              <a:t>http://sally-brown.net</a:t>
            </a:r>
            <a:r>
              <a:rPr lang="en-GB" sz="2800" dirty="0"/>
              <a:t> </a:t>
            </a:r>
          </a:p>
        </p:txBody>
      </p:sp>
      <p:pic>
        <p:nvPicPr>
          <p:cNvPr id="3" name="Picture 2" descr="sally new photo.jpg"/>
          <p:cNvPicPr>
            <a:picLocks noChangeAspect="1"/>
          </p:cNvPicPr>
          <p:nvPr/>
        </p:nvPicPr>
        <p:blipFill>
          <a:blip r:embed="rId4" cstate="email"/>
          <a:stretch>
            <a:fillRect/>
          </a:stretch>
        </p:blipFill>
        <p:spPr>
          <a:xfrm>
            <a:off x="2627784" y="1268760"/>
            <a:ext cx="3723878" cy="4965171"/>
          </a:xfrm>
          <a:prstGeom prst="rect">
            <a:avLst/>
          </a:prstGeom>
        </p:spPr>
      </p:pic>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a:xfrm>
            <a:off x="457200" y="122238"/>
            <a:ext cx="7543800" cy="800100"/>
          </a:xfrm>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200" dirty="0"/>
              <a:t>Useful references: 1</a:t>
            </a:r>
          </a:p>
        </p:txBody>
      </p:sp>
      <p:sp>
        <p:nvSpPr>
          <p:cNvPr id="207875" name="Rectangle 3"/>
          <p:cNvSpPr>
            <a:spLocks noGrp="1" noChangeArrowheads="1"/>
          </p:cNvSpPr>
          <p:nvPr>
            <p:ph type="body" idx="1"/>
          </p:nvPr>
        </p:nvSpPr>
        <p:spPr>
          <a:xfrm>
            <a:off x="250825" y="908720"/>
            <a:ext cx="8713788" cy="5615905"/>
          </a:xfrm>
        </p:spPr>
        <p:txBody>
          <a:bodyPr/>
          <a:lstStyle/>
          <a:p>
            <a:pPr marL="609600" indent="-609600" eaLnBrk="1" hangingPunct="1">
              <a:buFont typeface="Wingdings" pitchFamily="2" charset="2"/>
              <a:buNone/>
              <a:defRPr/>
            </a:pPr>
            <a:r>
              <a:rPr lang="en-GB" sz="2000" dirty="0"/>
              <a:t>Assessment Reform Group (1999) </a:t>
            </a:r>
            <a:r>
              <a:rPr lang="en-GB" sz="2000" i="1" dirty="0"/>
              <a:t>Assessment for Learning : Beyond the black box, </a:t>
            </a:r>
            <a:r>
              <a:rPr lang="en-GB" sz="2000" dirty="0"/>
              <a:t>Cambridge UK, University of Cambridge School of Education.</a:t>
            </a:r>
            <a:r>
              <a:rPr lang="en-GB" sz="2000" dirty="0">
                <a:cs typeface="Times New Roman" pitchFamily="18" charset="0"/>
              </a:rPr>
              <a:t> </a:t>
            </a:r>
          </a:p>
          <a:p>
            <a:pPr marL="609600" indent="-609600" eaLnBrk="1" hangingPunct="1">
              <a:buFont typeface="Wingdings" pitchFamily="2" charset="2"/>
              <a:buNone/>
              <a:defRPr/>
            </a:pPr>
            <a:r>
              <a:rPr lang="en-GB" sz="2000" dirty="0">
                <a:cs typeface="Times New Roman" pitchFamily="18" charset="0"/>
              </a:rPr>
              <a:t>Biggs, J. and Tang, C. (2007) </a:t>
            </a:r>
            <a:r>
              <a:rPr lang="en-GB" sz="2000" i="1" dirty="0">
                <a:cs typeface="Times New Roman" pitchFamily="18" charset="0"/>
              </a:rPr>
              <a:t>Teaching for Quality Learning at University, </a:t>
            </a:r>
            <a:r>
              <a:rPr lang="en-GB" sz="2000" dirty="0">
                <a:cs typeface="Times New Roman" pitchFamily="18" charset="0"/>
              </a:rPr>
              <a:t>Maidenhead: Open University Press.</a:t>
            </a:r>
          </a:p>
          <a:p>
            <a:pPr marL="609600" indent="-609600" eaLnBrk="1" hangingPunct="1">
              <a:buFont typeface="Wingdings" pitchFamily="2" charset="2"/>
              <a:buNone/>
              <a:defRPr/>
            </a:pPr>
            <a:r>
              <a:rPr lang="en-GB" sz="2000" dirty="0">
                <a:cs typeface="Times New Roman" pitchFamily="18" charset="0"/>
              </a:rPr>
              <a:t>Bloxham, S. and Boyd, P. (2007) </a:t>
            </a:r>
            <a:r>
              <a:rPr lang="en-GB" sz="2000" i="1" dirty="0">
                <a:cs typeface="Times New Roman" pitchFamily="18" charset="0"/>
              </a:rPr>
              <a:t>Developing effective assessment in higher education: a practical guide</a:t>
            </a:r>
            <a:r>
              <a:rPr lang="en-GB" sz="2000" dirty="0">
                <a:cs typeface="Times New Roman" pitchFamily="18" charset="0"/>
              </a:rPr>
              <a:t>, Maidenhead, Open University Press.</a:t>
            </a:r>
          </a:p>
          <a:p>
            <a:pPr marL="609600" indent="-609600" eaLnBrk="1" hangingPunct="1">
              <a:buFont typeface="Wingdings" pitchFamily="2" charset="2"/>
              <a:buNone/>
              <a:defRPr/>
            </a:pPr>
            <a:r>
              <a:rPr lang="en-GB" sz="2000" dirty="0">
                <a:cs typeface="Times New Roman" pitchFamily="18" charset="0"/>
              </a:rPr>
              <a:t>Brown, S. Rust, C. &amp; Gibbs, G. (1994) </a:t>
            </a:r>
            <a:r>
              <a:rPr lang="en-GB" sz="2000" i="1" dirty="0">
                <a:cs typeface="Times New Roman" pitchFamily="18" charset="0"/>
              </a:rPr>
              <a:t>Strategies for Diversifying Assessment,</a:t>
            </a:r>
            <a:r>
              <a:rPr lang="en-GB" sz="2000" dirty="0">
                <a:cs typeface="Times New Roman" pitchFamily="18" charset="0"/>
              </a:rPr>
              <a:t> Oxford: Oxford Centre for Staff Development. </a:t>
            </a:r>
          </a:p>
          <a:p>
            <a:pPr marL="609600" indent="-609600" eaLnBrk="1" hangingPunct="1">
              <a:buFont typeface="Wingdings" pitchFamily="2" charset="2"/>
              <a:buNone/>
              <a:defRPr/>
            </a:pPr>
            <a:r>
              <a:rPr lang="en-GB" sz="2000" dirty="0"/>
              <a:t>Boud, D. (1995) </a:t>
            </a:r>
            <a:r>
              <a:rPr lang="en-GB" sz="2000" i="1" dirty="0"/>
              <a:t>Enhancing learning through self-assessment,</a:t>
            </a:r>
            <a:r>
              <a:rPr lang="en-GB" sz="2000" dirty="0"/>
              <a:t> London: Routledge.</a:t>
            </a:r>
          </a:p>
          <a:p>
            <a:pPr marL="609600" indent="-609600" eaLnBrk="1" hangingPunct="1">
              <a:buNone/>
              <a:defRPr/>
            </a:pPr>
            <a:r>
              <a:rPr lang="en-GB" sz="2000" dirty="0"/>
              <a:t>Brown, S. (2015) </a:t>
            </a:r>
            <a:r>
              <a:rPr lang="en-GB" sz="2000" i="1" dirty="0"/>
              <a:t>Learning, teaching and assessment in higher education: global perspectives, </a:t>
            </a:r>
            <a:r>
              <a:rPr lang="en-GB" sz="2000" dirty="0"/>
              <a:t>London: Palgrave-MacMillan.</a:t>
            </a:r>
          </a:p>
          <a:p>
            <a:pPr marL="609600" indent="-609600" eaLnBrk="1" hangingPunct="1">
              <a:buFont typeface="Wingdings" pitchFamily="2" charset="2"/>
              <a:buNone/>
              <a:defRPr/>
            </a:pPr>
            <a:r>
              <a:rPr lang="en-GB" sz="2000" dirty="0"/>
              <a:t>Brown, S. and </a:t>
            </a:r>
            <a:r>
              <a:rPr lang="en-GB" sz="2000" dirty="0" err="1"/>
              <a:t>Glasner</a:t>
            </a:r>
            <a:r>
              <a:rPr lang="en-GB" sz="2000" dirty="0"/>
              <a:t>, A. (eds.) (1999) </a:t>
            </a:r>
            <a:r>
              <a:rPr lang="en-GB" sz="2000" i="1" dirty="0"/>
              <a:t>Assessment Matters in Higher Education, Choosing and Using Diverse Approaches</a:t>
            </a:r>
            <a:r>
              <a:rPr lang="en-GB" sz="2000" dirty="0"/>
              <a:t>, Maidenhead: Open University Press.</a:t>
            </a:r>
          </a:p>
          <a:p>
            <a:pPr marL="609600" indent="-609600" eaLnBrk="1" hangingPunct="1">
              <a:buFont typeface="Wingdings" pitchFamily="2" charset="2"/>
              <a:buNone/>
              <a:defRPr/>
            </a:pPr>
            <a:r>
              <a:rPr lang="en-GB" sz="2000" dirty="0"/>
              <a:t>Brown, S. and Knight, P. (1994) </a:t>
            </a:r>
            <a:r>
              <a:rPr lang="en-GB" sz="2000" i="1" dirty="0"/>
              <a:t>Assessing Learners in Higher Education</a:t>
            </a:r>
            <a:r>
              <a:rPr lang="en-GB" sz="2000" dirty="0"/>
              <a:t>, London: Kogan Page.</a:t>
            </a:r>
            <a:endParaRPr lang="en-US" sz="2000"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6082" name="Rectangle 2"/>
          <p:cNvSpPr>
            <a:spLocks noGrp="1" noChangeArrowheads="1"/>
          </p:cNvSpPr>
          <p:nvPr>
            <p:ph type="title"/>
          </p:nvPr>
        </p:nvSpPr>
        <p:spPr>
          <a:xfrm>
            <a:off x="467544" y="260648"/>
            <a:ext cx="7543800" cy="576262"/>
          </a:xfrm>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200" dirty="0"/>
              <a:t>Useful references 2</a:t>
            </a:r>
          </a:p>
        </p:txBody>
      </p:sp>
      <p:sp>
        <p:nvSpPr>
          <p:cNvPr id="208899" name="Rectangle 3"/>
          <p:cNvSpPr>
            <a:spLocks noGrp="1" noChangeArrowheads="1"/>
          </p:cNvSpPr>
          <p:nvPr>
            <p:ph type="body" idx="1"/>
          </p:nvPr>
        </p:nvSpPr>
        <p:spPr>
          <a:xfrm>
            <a:off x="250825" y="981075"/>
            <a:ext cx="8424863" cy="5221288"/>
          </a:xfrm>
          <a:noFill/>
          <a:ln w="9525">
            <a:noFill/>
            <a:miter lim="800000"/>
            <a:headEnd/>
            <a:tailEnd/>
          </a:ln>
        </p:spPr>
        <p:txBody>
          <a:bodyPr vert="horz" wrap="square" lIns="91440" tIns="45720" rIns="91440" bIns="45720" numCol="1" anchor="t" anchorCtr="0" compatLnSpc="1">
            <a:prstTxWarp prst="textNoShape">
              <a:avLst/>
            </a:prstTxWarp>
          </a:bodyPr>
          <a:lstStyle/>
          <a:p>
            <a:pPr eaLnBrk="1" hangingPunct="1">
              <a:buNone/>
              <a:defRPr/>
            </a:pPr>
            <a:r>
              <a:rPr lang="en-GB" sz="2000" dirty="0"/>
              <a:t>Brown, S. and Race, P. (2012) </a:t>
            </a:r>
            <a:r>
              <a:rPr lang="en-GB" sz="2000" i="1" dirty="0"/>
              <a:t>Using effective assessment to promote learning,</a:t>
            </a:r>
            <a:r>
              <a:rPr lang="en-GB" sz="2000" dirty="0"/>
              <a:t> in Hunt, L and Chalmers, D. </a:t>
            </a:r>
            <a:r>
              <a:rPr lang="en-GB" sz="2000" i="1" dirty="0"/>
              <a:t>University Teaching in Focus: a learning-centred approach</a:t>
            </a:r>
            <a:r>
              <a:rPr lang="en-GB" sz="2000" dirty="0"/>
              <a:t>, Victoria, Australia, Acer Press, and Abingdon: Routledge.</a:t>
            </a:r>
          </a:p>
          <a:p>
            <a:pPr eaLnBrk="1" hangingPunct="1">
              <a:buFont typeface="Wingdings" pitchFamily="2" charset="2"/>
              <a:buNone/>
              <a:defRPr/>
            </a:pPr>
            <a:r>
              <a:rPr lang="en-US" sz="2000" dirty="0"/>
              <a:t>Carless, D., Joughin, G., </a:t>
            </a:r>
            <a:r>
              <a:rPr lang="en-US" sz="2000" dirty="0" err="1"/>
              <a:t>Ngar</a:t>
            </a:r>
            <a:r>
              <a:rPr lang="en-US" sz="2000" dirty="0"/>
              <a:t>-Fun Liu </a:t>
            </a:r>
            <a:r>
              <a:rPr lang="en-US" sz="2000" i="1" dirty="0"/>
              <a:t>et al</a:t>
            </a:r>
            <a:r>
              <a:rPr lang="en-US" sz="2000" dirty="0"/>
              <a:t> (2006) </a:t>
            </a:r>
            <a:r>
              <a:rPr lang="en-US" sz="2000" i="1" dirty="0"/>
              <a:t>How Assessment supports learning: Learning orientated assessment in action </a:t>
            </a:r>
            <a:r>
              <a:rPr lang="en-US" sz="2000" dirty="0"/>
              <a:t>Hong Kong: Hong Kong University Press.</a:t>
            </a:r>
          </a:p>
          <a:p>
            <a:pPr eaLnBrk="1" hangingPunct="1">
              <a:buFont typeface="Wingdings" pitchFamily="2" charset="2"/>
              <a:buNone/>
              <a:defRPr/>
            </a:pPr>
            <a:r>
              <a:rPr lang="en-GB" sz="2000" dirty="0"/>
              <a:t>Carroll, J. and Ryan, J. (2005) </a:t>
            </a:r>
            <a:r>
              <a:rPr lang="en-GB" sz="2000" i="1" dirty="0"/>
              <a:t>Teaching International students: improving learning for all. </a:t>
            </a:r>
            <a:r>
              <a:rPr lang="en-GB" sz="2000" dirty="0"/>
              <a:t>London: Routledge SEDA series.</a:t>
            </a:r>
          </a:p>
          <a:p>
            <a:pPr eaLnBrk="1" hangingPunct="1">
              <a:buNone/>
              <a:defRPr/>
            </a:pPr>
            <a:r>
              <a:rPr lang="en-GB" sz="2000" dirty="0" err="1"/>
              <a:t>Crosling</a:t>
            </a:r>
            <a:r>
              <a:rPr lang="en-GB" sz="2000" dirty="0"/>
              <a:t>, G., Thomas, L. and </a:t>
            </a:r>
            <a:r>
              <a:rPr lang="en-GB" sz="2000" dirty="0" err="1"/>
              <a:t>Heagney</a:t>
            </a:r>
            <a:r>
              <a:rPr lang="en-GB" sz="2000" dirty="0"/>
              <a:t>, M. (2008) </a:t>
            </a:r>
            <a:r>
              <a:rPr lang="en-GB" sz="2000" i="1" dirty="0"/>
              <a:t>Improving student retention in Higher Education,</a:t>
            </a:r>
            <a:r>
              <a:rPr lang="en-GB" sz="2000" dirty="0"/>
              <a:t> London and New York: Routledge </a:t>
            </a:r>
          </a:p>
          <a:p>
            <a:pPr marL="609600" indent="-609600" eaLnBrk="1" hangingPunct="1">
              <a:buFont typeface="Wingdings" pitchFamily="2" charset="2"/>
              <a:buNone/>
              <a:defRPr/>
            </a:pPr>
            <a:r>
              <a:rPr lang="en-GB" sz="2000" dirty="0"/>
              <a:t>Crooks, T. (1988) </a:t>
            </a:r>
            <a:r>
              <a:rPr lang="en-GB" sz="2000" i="1" dirty="0"/>
              <a:t>Assessing student performance, </a:t>
            </a:r>
            <a:r>
              <a:rPr lang="en-GB" sz="2000" dirty="0"/>
              <a:t>HERDSA Green Guide No 8 HERDSA (reprinted 1994).</a:t>
            </a:r>
          </a:p>
          <a:p>
            <a:pPr marL="609600" indent="-609600" eaLnBrk="1" hangingPunct="1">
              <a:buFont typeface="Wingdings" pitchFamily="2" charset="2"/>
              <a:buNone/>
              <a:defRPr/>
            </a:pPr>
            <a:r>
              <a:rPr lang="en-GB" sz="2000" dirty="0" err="1"/>
              <a:t>Falchikov</a:t>
            </a:r>
            <a:r>
              <a:rPr lang="en-GB" sz="2000" dirty="0"/>
              <a:t>, N. (2004) </a:t>
            </a:r>
            <a:r>
              <a:rPr lang="en-GB" sz="2000" i="1" dirty="0"/>
              <a:t>Improving Assessment through Student Involvement: Practical Solutions for Aiding Learning in Higher and Further Education,</a:t>
            </a:r>
            <a:r>
              <a:rPr lang="en-GB" sz="2000" dirty="0"/>
              <a:t> London: Routledge.</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7106" name="Rectangle 2"/>
          <p:cNvSpPr>
            <a:spLocks noGrp="1" noChangeArrowheads="1"/>
          </p:cNvSpPr>
          <p:nvPr>
            <p:ph type="title"/>
          </p:nvPr>
        </p:nvSpPr>
        <p:spPr>
          <a:xfrm>
            <a:off x="457200" y="260351"/>
            <a:ext cx="7543800" cy="504354"/>
          </a:xfrm>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200" dirty="0"/>
              <a:t>Useful references 3</a:t>
            </a:r>
          </a:p>
        </p:txBody>
      </p:sp>
      <p:sp>
        <p:nvSpPr>
          <p:cNvPr id="43011" name="Rectangle 3"/>
          <p:cNvSpPr>
            <a:spLocks noGrp="1" noChangeArrowheads="1"/>
          </p:cNvSpPr>
          <p:nvPr>
            <p:ph type="body" idx="1"/>
          </p:nvPr>
        </p:nvSpPr>
        <p:spPr>
          <a:xfrm>
            <a:off x="142844" y="764704"/>
            <a:ext cx="8750331" cy="5617047"/>
          </a:xfrm>
        </p:spPr>
        <p:txBody>
          <a:bodyPr/>
          <a:lstStyle/>
          <a:p>
            <a:pPr marL="609600" indent="-609600" eaLnBrk="1" hangingPunct="1">
              <a:buNone/>
              <a:defRPr/>
            </a:pPr>
            <a:r>
              <a:rPr lang="en-GB" sz="2000" dirty="0"/>
              <a:t>Gibbs, G. (1999) </a:t>
            </a:r>
            <a:r>
              <a:rPr lang="en-GB" sz="2000" i="1" dirty="0"/>
              <a:t>Using assessment strategically to change the way students learn</a:t>
            </a:r>
            <a:r>
              <a:rPr lang="en-GB" sz="2000" dirty="0"/>
              <a:t>, in Brown S. &amp; </a:t>
            </a:r>
            <a:r>
              <a:rPr lang="en-GB" sz="2000" dirty="0" err="1"/>
              <a:t>Glasner</a:t>
            </a:r>
            <a:r>
              <a:rPr lang="en-GB" sz="2000" dirty="0"/>
              <a:t>, A. (eds.), </a:t>
            </a:r>
            <a:r>
              <a:rPr lang="en-GB" sz="2000" i="1" dirty="0"/>
              <a:t>Assessment Matters in Higher Education: Choosing and Using Diverse Approaches, </a:t>
            </a:r>
            <a:r>
              <a:rPr lang="en-GB" sz="2000" dirty="0"/>
              <a:t>Maidenhead: SRHE/Open University Press.</a:t>
            </a:r>
          </a:p>
          <a:p>
            <a:pPr marL="609600" indent="-609600" eaLnBrk="1" hangingPunct="1">
              <a:buNone/>
              <a:defRPr/>
            </a:pPr>
            <a:r>
              <a:rPr lang="en-GB" sz="2000" dirty="0"/>
              <a:t>Higher Education Academy (2012) </a:t>
            </a:r>
            <a:r>
              <a:rPr lang="en-GB" sz="2000" i="1" dirty="0"/>
              <a:t>A marked improvement; transforming assessment in higher education</a:t>
            </a:r>
            <a:r>
              <a:rPr lang="en-GB" sz="2000" dirty="0"/>
              <a:t>, York: HEA.</a:t>
            </a:r>
          </a:p>
          <a:p>
            <a:pPr marL="609600" indent="-609600" eaLnBrk="1" hangingPunct="1">
              <a:buFont typeface="Wingdings" pitchFamily="2" charset="2"/>
              <a:buNone/>
              <a:defRPr/>
            </a:pPr>
            <a:r>
              <a:rPr lang="en-GB" sz="2000" dirty="0"/>
              <a:t>Knight, P. and </a:t>
            </a:r>
            <a:r>
              <a:rPr lang="en-GB" sz="2000" dirty="0" err="1"/>
              <a:t>Yorke</a:t>
            </a:r>
            <a:r>
              <a:rPr lang="en-GB" sz="2000" dirty="0"/>
              <a:t>, M. (2003) </a:t>
            </a:r>
            <a:r>
              <a:rPr lang="en-GB" sz="2000" i="1" dirty="0"/>
              <a:t>Assessment, learning and employability</a:t>
            </a:r>
            <a:r>
              <a:rPr lang="en-GB" sz="2000" dirty="0"/>
              <a:t> Maidenhead, UK: SRHE/Open University Press.</a:t>
            </a:r>
          </a:p>
          <a:p>
            <a:pPr eaLnBrk="1" hangingPunct="1">
              <a:buFont typeface="Wingdings" pitchFamily="2" charset="2"/>
              <a:buNone/>
              <a:defRPr/>
            </a:pPr>
            <a:r>
              <a:rPr lang="en-GB" sz="2000" dirty="0" err="1"/>
              <a:t>Mentkowski</a:t>
            </a:r>
            <a:r>
              <a:rPr lang="en-GB" sz="2000" dirty="0"/>
              <a:t>, M. and associates (2000) p.82 </a:t>
            </a:r>
            <a:r>
              <a:rPr lang="en-GB" sz="2000" i="1" dirty="0"/>
              <a:t>Learning that lasts: integrating learning development and performance in college and beyond,</a:t>
            </a:r>
            <a:r>
              <a:rPr lang="en-GB" sz="2000" dirty="0"/>
              <a:t> San Francisco: </a:t>
            </a:r>
            <a:r>
              <a:rPr lang="en-GB" sz="2000" dirty="0" err="1"/>
              <a:t>Jossey</a:t>
            </a:r>
            <a:r>
              <a:rPr lang="en-GB" sz="2000" dirty="0"/>
              <a:t>-Bass.</a:t>
            </a:r>
          </a:p>
          <a:p>
            <a:pPr eaLnBrk="1" hangingPunct="1">
              <a:buFont typeface="Wingdings" pitchFamily="2" charset="2"/>
              <a:buNone/>
              <a:defRPr/>
            </a:pPr>
            <a:r>
              <a:rPr lang="en-GB" sz="2000" dirty="0"/>
              <a:t>McDowell, L. and Brown, S. (1998) </a:t>
            </a:r>
            <a:r>
              <a:rPr lang="en-GB" sz="2000" i="1" dirty="0"/>
              <a:t>Assessing students: cheating and plagiarism</a:t>
            </a:r>
            <a:r>
              <a:rPr lang="en-GB" sz="2000" dirty="0"/>
              <a:t>, Newcastle: Red Guide 10/11 University of Northumbria.</a:t>
            </a:r>
            <a:endParaRPr lang="en-US" sz="2000" dirty="0"/>
          </a:p>
          <a:p>
            <a:pPr eaLnBrk="1" hangingPunct="1">
              <a:buFont typeface="Wingdings" pitchFamily="2" charset="2"/>
              <a:buNone/>
              <a:defRPr/>
            </a:pPr>
            <a:r>
              <a:rPr lang="en-GB" sz="2000" dirty="0" err="1"/>
              <a:t>Nicol</a:t>
            </a:r>
            <a:r>
              <a:rPr lang="en-GB" sz="2000" dirty="0"/>
              <a:t>, D. J. and Macfarlane-Dick, D. (2006) Formative assessment and self-regulated learning: A model and seven principles of good feedback practice, </a:t>
            </a:r>
            <a:r>
              <a:rPr lang="en-GB" sz="2000" i="1" dirty="0"/>
              <a:t>Studies in Higher Education </a:t>
            </a:r>
            <a:r>
              <a:rPr lang="en-GB" sz="2000" i="1" dirty="0" err="1"/>
              <a:t>Vol</a:t>
            </a:r>
            <a:r>
              <a:rPr lang="en-GB" sz="2000" i="1" dirty="0"/>
              <a:t> 31(2), 199-218.</a:t>
            </a:r>
          </a:p>
          <a:p>
            <a:pPr eaLnBrk="1" hangingPunct="1">
              <a:buNone/>
              <a:defRPr/>
            </a:pPr>
            <a:r>
              <a:rPr lang="en-GB" sz="2000" dirty="0"/>
              <a:t>PASS project Bradford </a:t>
            </a:r>
            <a:r>
              <a:rPr lang="en-GB" sz="2000" dirty="0">
                <a:hlinkClick r:id="rId3"/>
              </a:rPr>
              <a:t>http://www.pass.brad.ac.uk/</a:t>
            </a:r>
            <a:r>
              <a:rPr lang="en-GB" sz="2000" dirty="0"/>
              <a:t> Accessed November 2013.</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8130" name="Title 1"/>
          <p:cNvSpPr>
            <a:spLocks noGrp="1"/>
          </p:cNvSpPr>
          <p:nvPr>
            <p:ph type="title"/>
          </p:nvPr>
        </p:nvSpPr>
        <p:spPr>
          <a:xfrm>
            <a:off x="457200" y="122239"/>
            <a:ext cx="7543800" cy="498449"/>
          </a:xfrm>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200" dirty="0"/>
              <a:t>Useful references 4</a:t>
            </a:r>
          </a:p>
        </p:txBody>
      </p:sp>
      <p:sp>
        <p:nvSpPr>
          <p:cNvPr id="48131" name="Content Placeholder 2"/>
          <p:cNvSpPr>
            <a:spLocks noGrp="1"/>
          </p:cNvSpPr>
          <p:nvPr>
            <p:ph idx="1"/>
          </p:nvPr>
        </p:nvSpPr>
        <p:spPr>
          <a:xfrm>
            <a:off x="468313" y="692696"/>
            <a:ext cx="8229600" cy="5509667"/>
          </a:xfrm>
        </p:spPr>
        <p:txBody>
          <a:bodyPr/>
          <a:lstStyle/>
          <a:p>
            <a:pPr eaLnBrk="1" hangingPunct="1">
              <a:buNone/>
            </a:pPr>
            <a:r>
              <a:rPr lang="en-GB" sz="2000" dirty="0"/>
              <a:t>Pickford, R. and Brown, S. (2006) </a:t>
            </a:r>
            <a:r>
              <a:rPr lang="en-GB" sz="2000" i="1" dirty="0"/>
              <a:t>Assessing skills and practice,</a:t>
            </a:r>
            <a:r>
              <a:rPr lang="en-GB" sz="2000" dirty="0"/>
              <a:t> London: Routledge. </a:t>
            </a:r>
          </a:p>
          <a:p>
            <a:pPr eaLnBrk="1" hangingPunct="1">
              <a:buFont typeface="Wingdings" pitchFamily="2" charset="2"/>
              <a:buNone/>
            </a:pPr>
            <a:r>
              <a:rPr lang="en-GB" sz="2000" dirty="0"/>
              <a:t>Race, P. (2001) </a:t>
            </a:r>
            <a:r>
              <a:rPr lang="en-GB" sz="2000" i="1" dirty="0"/>
              <a:t>A Briefing on Self, Peer &amp; Group Assessment,</a:t>
            </a:r>
            <a:r>
              <a:rPr lang="en-GB" sz="2000" dirty="0"/>
              <a:t> in LTSN Generic Centre Assessment Series No 9, LTSN York.</a:t>
            </a:r>
          </a:p>
          <a:p>
            <a:pPr eaLnBrk="1" hangingPunct="1">
              <a:buFont typeface="Wingdings" pitchFamily="2" charset="2"/>
              <a:buNone/>
            </a:pPr>
            <a:r>
              <a:rPr lang="en-GB" sz="2000" dirty="0"/>
              <a:t>Race P. (2015) </a:t>
            </a:r>
            <a:r>
              <a:rPr lang="en-GB" sz="2000" i="1" dirty="0"/>
              <a:t>The lecturer’s toolkit (4</a:t>
            </a:r>
            <a:r>
              <a:rPr lang="en-GB" sz="2000" i="1" baseline="30000" dirty="0"/>
              <a:t>th</a:t>
            </a:r>
            <a:r>
              <a:rPr lang="en-GB" sz="2000" i="1" dirty="0"/>
              <a:t> edition),</a:t>
            </a:r>
            <a:r>
              <a:rPr lang="en-GB" sz="2000" dirty="0"/>
              <a:t> London: Routledge.</a:t>
            </a:r>
          </a:p>
          <a:p>
            <a:pPr eaLnBrk="1" hangingPunct="1">
              <a:buFont typeface="Wingdings" pitchFamily="2" charset="2"/>
              <a:buNone/>
            </a:pPr>
            <a:r>
              <a:rPr lang="en-GB" sz="2000" dirty="0"/>
              <a:t>Rust, C., Price, M. and O’Donovan, B. (2003) Improving students’ learning by developing their understanding of assessment criteria and processes</a:t>
            </a:r>
            <a:r>
              <a:rPr lang="en-GB" sz="2000" i="1" dirty="0"/>
              <a:t>, Assessment and Evaluation in Higher Education. 28 (2), 147-164.</a:t>
            </a:r>
          </a:p>
          <a:p>
            <a:pPr eaLnBrk="1" hangingPunct="1">
              <a:buFont typeface="Wingdings" pitchFamily="2" charset="2"/>
              <a:buNone/>
            </a:pPr>
            <a:r>
              <a:rPr lang="en-GB" sz="2000" dirty="0"/>
              <a:t>Ryan, J. (2000) </a:t>
            </a:r>
            <a:r>
              <a:rPr lang="en-GB" sz="2000" i="1" dirty="0"/>
              <a:t>A Guide to Teaching International Students,</a:t>
            </a:r>
            <a:r>
              <a:rPr lang="en-GB" sz="2000" dirty="0"/>
              <a:t> Oxford Centre for Staff and Learning Development</a:t>
            </a:r>
          </a:p>
          <a:p>
            <a:pPr eaLnBrk="1" hangingPunct="1">
              <a:buFont typeface="Wingdings" pitchFamily="2" charset="2"/>
              <a:buNone/>
            </a:pPr>
            <a:r>
              <a:rPr lang="en-GB" sz="2000" dirty="0"/>
              <a:t>Stefani, L. and Carroll, J. (2001) </a:t>
            </a:r>
            <a:r>
              <a:rPr lang="en-GB" sz="2000" i="1" dirty="0"/>
              <a:t>A Briefing on Plagiarism </a:t>
            </a:r>
            <a:r>
              <a:rPr lang="en-GB" sz="2000" dirty="0"/>
              <a:t>http://www.ltsn.ac.uk/application.asp?app=resources.asp&amp;process=full_record&amp;section=generic&amp;id=10</a:t>
            </a:r>
          </a:p>
          <a:p>
            <a:pPr eaLnBrk="1" hangingPunct="1">
              <a:buNone/>
            </a:pPr>
            <a:r>
              <a:rPr lang="en-GB" sz="2000" dirty="0"/>
              <a:t>Sadler, D. Royce (2010) Beyond feedback: developing student capability in complex appraisal, </a:t>
            </a:r>
            <a:r>
              <a:rPr lang="en-GB" sz="2000" i="1" dirty="0"/>
              <a:t>Assessment &amp; Evaluation in Higher Education, 35: 5, 535-550</a:t>
            </a:r>
          </a:p>
          <a:p>
            <a:pPr eaLnBrk="1" hangingPunct="1">
              <a:buNone/>
            </a:pPr>
            <a:r>
              <a:rPr lang="en-GB" sz="2000" dirty="0"/>
              <a:t>Yorke, M. (1999) </a:t>
            </a:r>
            <a:r>
              <a:rPr lang="en-GB" sz="2000" i="1" dirty="0"/>
              <a:t>Leaving Early: Undergraduate Non-completion in Higher Education,</a:t>
            </a:r>
            <a:r>
              <a:rPr lang="en-GB" sz="2000" dirty="0"/>
              <a:t> London: Routledge.</a:t>
            </a:r>
          </a:p>
          <a:p>
            <a:pPr eaLnBrk="1" hangingPunct="1">
              <a:buFont typeface="Wingdings" pitchFamily="2" charset="2"/>
              <a:buNone/>
            </a:pPr>
            <a:endParaRPr lang="en-GB" sz="2000" dirty="0"/>
          </a:p>
          <a:p>
            <a:endParaRPr lang="en-GB" sz="20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2844" y="122238"/>
            <a:ext cx="7858156" cy="1074514"/>
          </a:xfrm>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dirty="0"/>
              <a:t>This session will focus on what kinds of feedback work best for students, enabling participants to:</a:t>
            </a:r>
          </a:p>
        </p:txBody>
      </p:sp>
      <p:sp>
        <p:nvSpPr>
          <p:cNvPr id="3" name="Content Placeholder 2"/>
          <p:cNvSpPr>
            <a:spLocks noGrp="1"/>
          </p:cNvSpPr>
          <p:nvPr>
            <p:ph idx="1"/>
          </p:nvPr>
        </p:nvSpPr>
        <p:spPr>
          <a:xfrm>
            <a:off x="468313" y="1268761"/>
            <a:ext cx="8229600" cy="4933602"/>
          </a:xfrm>
        </p:spPr>
        <p:txBody>
          <a:bodyPr/>
          <a:lstStyle/>
          <a:p>
            <a:pPr lvl="0"/>
            <a:r>
              <a:rPr lang="en-GB" sz="2600" dirty="0"/>
              <a:t>Reflect on the importance of assessment, and particularly feedback as integral to learning and in helping students take assessment seriously;</a:t>
            </a:r>
          </a:p>
          <a:p>
            <a:pPr lvl="0"/>
            <a:r>
              <a:rPr lang="en-GB" sz="2600" dirty="0"/>
              <a:t>Consider a range of methods to give students feedback effectively and efficiently which are time efficient for staff and useful to students;</a:t>
            </a:r>
          </a:p>
          <a:p>
            <a:pPr lvl="0"/>
            <a:r>
              <a:rPr lang="en-GB" sz="2600" dirty="0"/>
              <a:t>Explore approaches that maximise the chances of students actually reading and using the feedback they are given;</a:t>
            </a:r>
          </a:p>
          <a:p>
            <a:pPr lvl="0"/>
            <a:r>
              <a:rPr lang="en-GB" sz="2600" dirty="0"/>
              <a:t>Plan a series of enhancements at a local level to improve assessment and feedback in the Faculty.</a:t>
            </a:r>
          </a:p>
          <a:p>
            <a:endParaRPr lang="en-GB" sz="26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200" dirty="0"/>
              <a:t>Streamlining assessment:</a:t>
            </a:r>
            <a:br>
              <a:rPr lang="en-GB" sz="3200" dirty="0"/>
            </a:br>
            <a:r>
              <a:rPr lang="en-GB" sz="3200" dirty="0"/>
              <a:t>why would we wish to do it?</a:t>
            </a:r>
          </a:p>
        </p:txBody>
      </p:sp>
      <p:sp>
        <p:nvSpPr>
          <p:cNvPr id="14339" name="Rectangle 3"/>
          <p:cNvSpPr>
            <a:spLocks noGrp="1" noChangeArrowheads="1"/>
          </p:cNvSpPr>
          <p:nvPr>
            <p:ph type="body"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r>
              <a:rPr lang="en-GB" sz="2600" dirty="0"/>
              <a:t>Huge pressure on resources in higher education;</a:t>
            </a:r>
          </a:p>
          <a:p>
            <a:r>
              <a:rPr lang="en-GB" sz="2600" dirty="0"/>
              <a:t>Larger numbers of students in cohorts;</a:t>
            </a:r>
          </a:p>
          <a:p>
            <a:r>
              <a:rPr lang="en-GB" sz="2600" dirty="0"/>
              <a:t>Ever-increasing demands on staff time;</a:t>
            </a:r>
          </a:p>
          <a:p>
            <a:r>
              <a:rPr lang="en-GB" sz="2600" dirty="0"/>
              <a:t>Staff indicate they spend a disproportionate time on assessment drudgery;</a:t>
            </a:r>
          </a:p>
          <a:p>
            <a:r>
              <a:rPr lang="en-GB" sz="2600" dirty="0"/>
              <a:t>The means exist nowadays to undertake some aspects of assessment more effectively and efficiently.</a:t>
            </a:r>
          </a:p>
          <a:p>
            <a:endParaRPr lang="en-GB" sz="26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200" dirty="0"/>
              <a:t>Efficient assessment: we need to:</a:t>
            </a:r>
          </a:p>
        </p:txBody>
      </p:sp>
      <p:sp>
        <p:nvSpPr>
          <p:cNvPr id="3"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r>
              <a:rPr lang="en-GB" sz="2600" dirty="0"/>
              <a:t>Stop marking, start assessing! </a:t>
            </a:r>
          </a:p>
          <a:p>
            <a:r>
              <a:rPr lang="en-GB" sz="2600" dirty="0"/>
              <a:t>Explore ways to maximise student ‘time on task’ (Gibbs) and minimise staff drudgery;</a:t>
            </a:r>
          </a:p>
          <a:p>
            <a:r>
              <a:rPr lang="en-GB" sz="2600" dirty="0"/>
              <a:t>Remember that feedback is crucial to student learning but the most time-consuming aspect of assessment: we need to explore ways of giving feedback effectively and efficiently.</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a:xfrm>
            <a:off x="304800" y="609600"/>
            <a:ext cx="8534400" cy="1143000"/>
          </a:xfrm>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200"/>
              <a:t>To give feedback more effectively </a:t>
            </a:r>
            <a:br>
              <a:rPr lang="en-GB" sz="3200"/>
            </a:br>
            <a:r>
              <a:rPr lang="en-GB" sz="3200"/>
              <a:t>&amp; efficiently, we can:</a:t>
            </a:r>
          </a:p>
        </p:txBody>
      </p:sp>
      <p:sp>
        <p:nvSpPr>
          <p:cNvPr id="18435" name="Rectangle 3"/>
          <p:cNvSpPr>
            <a:spLocks noGrp="1" noChangeArrowheads="1"/>
          </p:cNvSpPr>
          <p:nvPr>
            <p:ph type="body" idx="1"/>
          </p:nvPr>
        </p:nvSpPr>
        <p:spPr>
          <a:xfrm>
            <a:off x="381000" y="1981200"/>
            <a:ext cx="8382000" cy="4114800"/>
          </a:xfrm>
          <a:noFill/>
          <a:ln w="9525">
            <a:noFill/>
            <a:miter lim="800000"/>
            <a:headEnd/>
            <a:tailEnd/>
          </a:ln>
        </p:spPr>
        <p:txBody>
          <a:bodyPr vert="horz" wrap="square" lIns="91440" tIns="45720" rIns="91440" bIns="45720" numCol="1" anchor="t" anchorCtr="0" compatLnSpc="1">
            <a:prstTxWarp prst="textNoShape">
              <a:avLst/>
            </a:prstTxWarp>
          </a:bodyPr>
          <a:lstStyle/>
          <a:p>
            <a:r>
              <a:rPr lang="en-GB" sz="2600" dirty="0"/>
              <a:t>Feedback orally to groups of students;</a:t>
            </a:r>
          </a:p>
          <a:p>
            <a:r>
              <a:rPr lang="en-GB" sz="2600" dirty="0"/>
              <a:t>Write an assignment report;</a:t>
            </a:r>
          </a:p>
          <a:p>
            <a:r>
              <a:rPr lang="en-GB" sz="2600" dirty="0"/>
              <a:t>Use model answers;</a:t>
            </a:r>
          </a:p>
          <a:p>
            <a:r>
              <a:rPr lang="en-GB" sz="2600" dirty="0"/>
              <a:t>Use assignment return sheets;</a:t>
            </a:r>
          </a:p>
          <a:p>
            <a:r>
              <a:rPr lang="en-GB" sz="2600" dirty="0"/>
              <a:t>Use statement banks;</a:t>
            </a:r>
          </a:p>
          <a:p>
            <a:r>
              <a:rPr lang="en-GB" sz="2600"/>
              <a:t>Use </a:t>
            </a:r>
            <a:r>
              <a:rPr lang="en-GB" sz="2600" dirty="0"/>
              <a:t>technologies for delivering and managing assessment.</a:t>
            </a:r>
          </a:p>
          <a:p>
            <a:endParaRPr lang="en-GB" sz="26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200"/>
              <a:t>Feeding back orally to groups of students: why?</a:t>
            </a:r>
          </a:p>
        </p:txBody>
      </p:sp>
      <p:sp>
        <p:nvSpPr>
          <p:cNvPr id="25603" name="Rectangle 3"/>
          <p:cNvSpPr>
            <a:spLocks noGrp="1" noChangeArrowheads="1"/>
          </p:cNvSpPr>
          <p:nvPr>
            <p:ph type="body"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r>
              <a:rPr lang="en-GB" sz="2600"/>
              <a:t>Face-to-face feedback uses tone of voice, emphasis, body language;</a:t>
            </a:r>
          </a:p>
          <a:p>
            <a:r>
              <a:rPr lang="en-GB" sz="2600"/>
              <a:t>Students learn from feedback to each others’ work;</a:t>
            </a:r>
          </a:p>
          <a:p>
            <a:r>
              <a:rPr lang="en-GB" sz="2600"/>
              <a:t>Students can ask questions;</a:t>
            </a:r>
          </a:p>
          <a:p>
            <a:r>
              <a:rPr lang="en-GB" sz="2600"/>
              <a:t>Makes feedback a shared experience.</a:t>
            </a:r>
          </a:p>
          <a:p>
            <a:endParaRPr lang="en-GB" sz="260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200"/>
              <a:t>Feeding back orally to groups of students: how?</a:t>
            </a:r>
          </a:p>
        </p:txBody>
      </p:sp>
      <p:sp>
        <p:nvSpPr>
          <p:cNvPr id="26627" name="Rectangle 3"/>
          <p:cNvSpPr>
            <a:spLocks noGrp="1" noChangeArrowheads="1"/>
          </p:cNvSpPr>
          <p:nvPr>
            <p:ph type="body"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r>
              <a:rPr lang="en-GB" sz="2600" dirty="0"/>
              <a:t>Staff mark assignments with minimal in-text comment and provide grades/marks as normal;</a:t>
            </a:r>
          </a:p>
          <a:p>
            <a:r>
              <a:rPr lang="en-GB" sz="2600" dirty="0"/>
              <a:t>At the start of a lecture or seminar, the tutor provides an overview of class performance and orally remediates errors, clarifies misunderstandings, and praises good practice;</a:t>
            </a:r>
          </a:p>
          <a:p>
            <a:r>
              <a:rPr lang="en-GB" sz="2600" dirty="0"/>
              <a:t>Students have a chance to ask and answer questions;</a:t>
            </a:r>
          </a:p>
          <a:p>
            <a:r>
              <a:rPr lang="en-GB" sz="2600" dirty="0"/>
              <a:t>An audio file can be made available on the VLE.</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200"/>
              <a:t>Written assignment reports: why?</a:t>
            </a:r>
          </a:p>
        </p:txBody>
      </p:sp>
      <p:sp>
        <p:nvSpPr>
          <p:cNvPr id="23555" name="Rectangle 3"/>
          <p:cNvSpPr>
            <a:spLocks noGrp="1" noChangeArrowheads="1"/>
          </p:cNvSpPr>
          <p:nvPr>
            <p:ph type="body" idx="1"/>
          </p:nvPr>
        </p:nvSpPr>
        <p:spPr>
          <a:xfrm>
            <a:off x="457200" y="1571625"/>
            <a:ext cx="8305800" cy="4524375"/>
          </a:xfrm>
          <a:noFill/>
          <a:ln w="9525">
            <a:noFill/>
            <a:miter lim="800000"/>
            <a:headEnd/>
            <a:tailEnd/>
          </a:ln>
        </p:spPr>
        <p:txBody>
          <a:bodyPr vert="horz" wrap="square" lIns="91440" tIns="45720" rIns="91440" bIns="45720" numCol="1" anchor="t" anchorCtr="0" compatLnSpc="1">
            <a:prstTxWarp prst="textNoShape">
              <a:avLst/>
            </a:prstTxWarp>
          </a:bodyPr>
          <a:lstStyle/>
          <a:p>
            <a:r>
              <a:rPr lang="en-GB" sz="2600" dirty="0"/>
              <a:t>Provides feedback to a group as a whole;</a:t>
            </a:r>
          </a:p>
          <a:p>
            <a:r>
              <a:rPr lang="en-GB" sz="2600" dirty="0"/>
              <a:t>Allows students to know how they are doing by comparison with the rest of the course;</a:t>
            </a:r>
          </a:p>
          <a:p>
            <a:r>
              <a:rPr lang="en-GB" sz="2600" dirty="0"/>
              <a:t>Offers a chance to illustrate good practice;</a:t>
            </a:r>
          </a:p>
          <a:p>
            <a:r>
              <a:rPr lang="en-GB" sz="2600" dirty="0"/>
              <a:t>Minimal comments can be put on scripts;</a:t>
            </a:r>
          </a:p>
          <a:p>
            <a:r>
              <a:rPr lang="en-GB" sz="2600" dirty="0"/>
              <a:t>Generic reports can be delivered quickly electronically before moderation.</a:t>
            </a:r>
          </a:p>
        </p:txBody>
      </p:sp>
    </p:spTree>
  </p:cSld>
  <p:clrMapOvr>
    <a:masterClrMapping/>
  </p:clrMapOvr>
</p:sld>
</file>

<file path=ppt/theme/theme1.xml><?xml version="1.0" encoding="utf-8"?>
<a:theme xmlns:a="http://schemas.openxmlformats.org/drawingml/2006/main" name="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01_Custom Design">
  <a:themeElements>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1_Custom Design">
      <a:majorFont>
        <a:latin typeface="Arial Rounded MT Bold"/>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spDef>
    <a:ln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lnDef>
  </a:objectDefaults>
  <a:extraClrSchemeLst>
    <a:extraClrScheme>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2461</Words>
  <Application>Microsoft Office PowerPoint</Application>
  <PresentationFormat>On-screen Show (4:3)</PresentationFormat>
  <Paragraphs>202</Paragraphs>
  <Slides>28</Slides>
  <Notes>25</Notes>
  <HiddenSlides>0</HiddenSlides>
  <MMClips>0</MMClips>
  <ScaleCrop>false</ScaleCrop>
  <HeadingPairs>
    <vt:vector size="6" baseType="variant">
      <vt:variant>
        <vt:lpstr>Fonts Used</vt:lpstr>
      </vt:variant>
      <vt:variant>
        <vt:i4>8</vt:i4>
      </vt:variant>
      <vt:variant>
        <vt:lpstr>Theme</vt:lpstr>
      </vt:variant>
      <vt:variant>
        <vt:i4>2</vt:i4>
      </vt:variant>
      <vt:variant>
        <vt:lpstr>Slide Titles</vt:lpstr>
      </vt:variant>
      <vt:variant>
        <vt:i4>28</vt:i4>
      </vt:variant>
    </vt:vector>
  </HeadingPairs>
  <TitlesOfParts>
    <vt:vector size="38" baseType="lpstr">
      <vt:lpstr>Arial</vt:lpstr>
      <vt:lpstr>Arial Rounded MT Bold</vt:lpstr>
      <vt:lpstr>Batang</vt:lpstr>
      <vt:lpstr>Blackadder ITC</vt:lpstr>
      <vt:lpstr>Calibri</vt:lpstr>
      <vt:lpstr>Comic Sans MS</vt:lpstr>
      <vt:lpstr>Times New Roman</vt:lpstr>
      <vt:lpstr>Wingdings</vt:lpstr>
      <vt:lpstr>LeedsMet template</vt:lpstr>
      <vt:lpstr>101_Custom Design</vt:lpstr>
      <vt:lpstr>Making assessment and feedback more manageable &amp; effective with large cohorts</vt:lpstr>
      <vt:lpstr>Rationale</vt:lpstr>
      <vt:lpstr>This session will focus on what kinds of feedback work best for students, enabling participants to:</vt:lpstr>
      <vt:lpstr>Streamlining assessment: why would we wish to do it?</vt:lpstr>
      <vt:lpstr>Efficient assessment: we need to:</vt:lpstr>
      <vt:lpstr>To give feedback more effectively  &amp; efficiently, we can:</vt:lpstr>
      <vt:lpstr>Feeding back orally to groups of students: why?</vt:lpstr>
      <vt:lpstr>Feeding back orally to groups of students: how?</vt:lpstr>
      <vt:lpstr>Written assignment reports: why?</vt:lpstr>
      <vt:lpstr>Assignment reports: how?</vt:lpstr>
      <vt:lpstr>Using ‘expanded’ model answers: why?</vt:lpstr>
      <vt:lpstr>Using model answers: how?</vt:lpstr>
      <vt:lpstr>Assignment return sheets: why?</vt:lpstr>
      <vt:lpstr>Assignment return sheets: how?</vt:lpstr>
      <vt:lpstr>Sample assignment return proforma</vt:lpstr>
      <vt:lpstr>Statement banks: why?</vt:lpstr>
      <vt:lpstr>Statement banks: how?</vt:lpstr>
      <vt:lpstr>Computer-assisted assessment: why?</vt:lpstr>
      <vt:lpstr>Computer-assisted assignments: how?</vt:lpstr>
      <vt:lpstr>Use CAA for rather than of learning</vt:lpstr>
      <vt:lpstr>Making assessment work well</vt:lpstr>
      <vt:lpstr>Encouraging students to use the feedback we provide for them</vt:lpstr>
      <vt:lpstr>Conclusions</vt:lpstr>
      <vt:lpstr>These and other slides will be available on my website at http://sally-brown.net </vt:lpstr>
      <vt:lpstr>Useful references: 1</vt:lpstr>
      <vt:lpstr>Useful references 2</vt:lpstr>
      <vt:lpstr>Useful references 3</vt:lpstr>
      <vt:lpstr>Useful references 4</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Disability Research Conference</dc:title>
  <dc:creator/>
  <cp:lastModifiedBy/>
  <cp:revision>106</cp:revision>
  <dcterms:created xsi:type="dcterms:W3CDTF">2007-03-06T12:05:28Z</dcterms:created>
  <dcterms:modified xsi:type="dcterms:W3CDTF">2017-05-22T09:29:31Z</dcterms:modified>
</cp:coreProperties>
</file>