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8"/>
  </p:notesMasterIdLst>
  <p:sldIdLst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48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8541B-A73D-478B-8034-5C3A4507CEE4}" type="datetimeFigureOut">
              <a:rPr lang="en-GB" smtClean="0"/>
              <a:t>10/07/2015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2C115-8DDB-419A-9AD8-103C4F94F0A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C77A61-E93A-41FF-B847-0869F4ADC35D}" type="slidenum">
              <a:rPr lang="en-US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28DD6D-F61D-4B38-8F17-9DD3BB25EFBF}" type="slidenum">
              <a:rPr lang="en-US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114800" y="6415088"/>
            <a:ext cx="4178300" cy="4429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58000" y="6323013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0" y="6407150"/>
            <a:ext cx="173990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9750706-5B1F-4E48-8C15-701E3194E16E}" type="datetime2">
              <a:rPr lang="en-US" sz="2400" b="1" smtClean="0">
                <a:solidFill>
                  <a:srgbClr val="000000"/>
                </a:solidFill>
                <a:latin typeface="Times New Roman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Friday, July 10, 2015</a:t>
            </a:fld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00%20main%20menu.ppt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../Organising%20your%20studies/organising%20choices.ppt" TargetMode="External"/><Relationship Id="rId5" Type="http://schemas.openxmlformats.org/officeDocument/2006/relationships/hyperlink" Target="Choices&#8230;.ppt" TargetMode="External"/><Relationship Id="rId4" Type="http://schemas.openxmlformats.org/officeDocument/2006/relationships/hyperlink" Target="coffee.ppt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7" Type="http://schemas.openxmlformats.org/officeDocument/2006/relationships/hyperlink" Target="../Organising%20your%20studies/organising%20choices.ppt" TargetMode="Externa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hyperlink" Target="Choices&#8230;.ppt" TargetMode="External"/><Relationship Id="rId5" Type="http://schemas.openxmlformats.org/officeDocument/2006/relationships/hyperlink" Target="coffee.ppt" TargetMode="External"/><Relationship Id="rId4" Type="http://schemas.openxmlformats.org/officeDocument/2006/relationships/hyperlink" Target="00%20main%20menu.ppt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endParaRPr lang="en-US" sz="24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" name="Oval 4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>
              <a:defRPr/>
            </a:pPr>
            <a:endParaRPr lang="en-US" sz="2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b="1" dirty="0">
                <a:solidFill>
                  <a:srgbClr val="FF0000"/>
                </a:solidFill>
                <a:latin typeface="Arial Rounded MT Bold"/>
              </a:rPr>
              <a:t>http://phil-race.co.uk/</a:t>
            </a:r>
          </a:p>
        </p:txBody>
      </p:sp>
      <p:sp>
        <p:nvSpPr>
          <p:cNvPr id="13" name="AutoShape 38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AutoShape 39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AutoShape 40">
            <a:hlinkClick r:id="rId6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AutoShape 41">
            <a:hlinkClick r:id="rId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Calibri" pitchFamily="34" charset="0"/>
          <a:ea typeface="+mn-ea"/>
          <a:cs typeface="+mn-cs"/>
        </a:defRPr>
      </a:lvl1pPr>
      <a:lvl2pPr marL="998538" indent="-28575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Calibri" pitchFamily="34" charset="0"/>
        </a:defRPr>
      </a:lvl2pPr>
      <a:lvl3pPr marL="1406525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Calibri" pitchFamily="34" charset="0"/>
        </a:defRPr>
      </a:lvl3pPr>
      <a:lvl4pPr marL="1814513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Calibri" pitchFamily="34" charset="0"/>
        </a:defRPr>
      </a:lvl4pPr>
      <a:lvl5pPr marL="22225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Calibri" pitchFamily="34" charset="0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Oval 4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b="1" dirty="0">
                <a:solidFill>
                  <a:srgbClr val="FF0000"/>
                </a:solidFill>
                <a:latin typeface="Arial Rounded MT Bold"/>
              </a:rPr>
              <a:t>www.phil-race.co.uk</a:t>
            </a:r>
          </a:p>
        </p:txBody>
      </p:sp>
      <p:sp>
        <p:nvSpPr>
          <p:cNvPr id="13" name="AutoShape 38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AutoShape 39">
            <a:hlinkClick r:id="rId6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AutoShape 40">
            <a:hlinkClick r:id="rId7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AutoShape 41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+mn-lt"/>
          <a:ea typeface="+mn-ea"/>
          <a:cs typeface="+mn-cs"/>
        </a:defRPr>
      </a:lvl1pPr>
      <a:lvl2pPr marL="998538" indent="-28575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+mn-lt"/>
        </a:defRPr>
      </a:lvl2pPr>
      <a:lvl3pPr marL="1406525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+mn-lt"/>
        </a:defRPr>
      </a:lvl3pPr>
      <a:lvl4pPr marL="1814513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4pPr>
      <a:lvl5pPr marL="22225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Top tips for recovering from writer’s block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05838" cy="5203825"/>
          </a:xfrm>
        </p:spPr>
        <p:txBody>
          <a:bodyPr/>
          <a:lstStyle/>
          <a:p>
            <a:pPr>
              <a:buNone/>
            </a:pPr>
            <a:r>
              <a:rPr lang="en-GB" sz="2800" dirty="0" smtClean="0"/>
              <a:t>Developed with group on 10</a:t>
            </a:r>
            <a:r>
              <a:rPr lang="en-GB" sz="2800" baseline="30000" dirty="0" smtClean="0"/>
              <a:t>th</a:t>
            </a:r>
            <a:r>
              <a:rPr lang="en-GB" sz="2800" dirty="0" smtClean="0"/>
              <a:t> July</a:t>
            </a:r>
          </a:p>
          <a:p>
            <a:pPr>
              <a:buFont typeface="+mj-lt"/>
              <a:buAutoNum type="arabicPeriod"/>
            </a:pPr>
            <a:r>
              <a:rPr lang="en-GB" sz="2800" dirty="0" smtClean="0"/>
              <a:t>Write something else.</a:t>
            </a:r>
          </a:p>
          <a:p>
            <a:pPr>
              <a:buFont typeface="+mj-lt"/>
              <a:buAutoNum type="arabicPeriod"/>
            </a:pPr>
            <a:r>
              <a:rPr lang="en-GB" sz="2800" dirty="0" smtClean="0"/>
              <a:t>Have three things on the go at the same time, one big and serious, opinion piece, one frivolous piece, etc.</a:t>
            </a:r>
          </a:p>
          <a:p>
            <a:pPr>
              <a:buFont typeface="+mj-lt"/>
              <a:buAutoNum type="arabicPeriod"/>
            </a:pPr>
            <a:r>
              <a:rPr lang="en-GB" sz="2800" dirty="0" smtClean="0"/>
              <a:t>Don’t kid yourself ‘I haven’t finished reading yet’. Write something, then do some more reading and improve the writing, and so on.</a:t>
            </a:r>
          </a:p>
          <a:p>
            <a:pPr>
              <a:buFont typeface="+mj-lt"/>
              <a:buAutoNum type="arabicPeriod"/>
            </a:pPr>
            <a:r>
              <a:rPr lang="en-GB" sz="2800" dirty="0" smtClean="0"/>
              <a:t>Write ‘rubbish first draft’ on the blank sheet/screen, and then write some rubbish.</a:t>
            </a:r>
          </a:p>
          <a:p>
            <a:pPr>
              <a:buFont typeface="+mj-lt"/>
              <a:buAutoNum type="arabicPeriod"/>
            </a:pPr>
            <a:r>
              <a:rPr lang="en-GB" sz="2800" dirty="0" smtClean="0"/>
              <a:t>Ask someone ‘what do you think about data analytics?’</a:t>
            </a:r>
            <a:endParaRPr lang="en-GB" sz="28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Top tips for recovering from writer’s block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 startAt="6"/>
            </a:pPr>
            <a:r>
              <a:rPr lang="en-GB" dirty="0" smtClean="0"/>
              <a:t>Talk to your </a:t>
            </a:r>
            <a:r>
              <a:rPr lang="en-GB" dirty="0" err="1" smtClean="0"/>
              <a:t>ipad</a:t>
            </a:r>
            <a:r>
              <a:rPr lang="en-GB" dirty="0" smtClean="0"/>
              <a:t>/</a:t>
            </a:r>
            <a:r>
              <a:rPr lang="en-GB" dirty="0" err="1" smtClean="0"/>
              <a:t>iphone</a:t>
            </a:r>
            <a:r>
              <a:rPr lang="en-GB" dirty="0" smtClean="0"/>
              <a:t>. (Or use a Dictaphone and listen to it later). </a:t>
            </a:r>
          </a:p>
          <a:p>
            <a:pPr>
              <a:buFont typeface="+mj-lt"/>
              <a:buAutoNum type="arabicPeriod" startAt="6"/>
            </a:pPr>
            <a:r>
              <a:rPr lang="en-GB" dirty="0" smtClean="0"/>
              <a:t>Present at conference, then turn PowerPoint into Word and turn it into draft text. </a:t>
            </a:r>
          </a:p>
          <a:p>
            <a:pPr>
              <a:buFont typeface="+mj-lt"/>
              <a:buAutoNum type="arabicPeriod" startAt="6"/>
            </a:pPr>
            <a:r>
              <a:rPr lang="en-GB" dirty="0" smtClean="0"/>
              <a:t>Do something active, e.g. go for walk, swim, and think. </a:t>
            </a:r>
          </a:p>
          <a:p>
            <a:pPr>
              <a:buFont typeface="+mj-lt"/>
              <a:buAutoNum type="arabicPeriod" startAt="6"/>
            </a:pPr>
            <a:r>
              <a:rPr lang="en-GB" dirty="0" smtClean="0"/>
              <a:t>Make an egg diagram. (See separate slides later)</a:t>
            </a:r>
          </a:p>
          <a:p>
            <a:pPr>
              <a:buFont typeface="+mj-lt"/>
              <a:buAutoNum type="arabicPeriod" startAt="6"/>
            </a:pPr>
            <a:r>
              <a:rPr lang="en-GB" dirty="0" smtClean="0"/>
              <a:t>Make an acrostic</a:t>
            </a:r>
            <a:endParaRPr lang="en-GB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Top tips for recovering from writer’s block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 startAt="11"/>
            </a:pPr>
            <a:r>
              <a:rPr lang="en-GB" dirty="0" smtClean="0"/>
              <a:t>And one more thing is...</a:t>
            </a:r>
          </a:p>
          <a:p>
            <a:pPr>
              <a:buFont typeface="+mj-lt"/>
              <a:buAutoNum type="arabicPeriod" startAt="11"/>
            </a:pPr>
            <a:r>
              <a:rPr lang="en-GB" dirty="0" smtClean="0"/>
              <a:t>Ten damn fool questions...</a:t>
            </a:r>
          </a:p>
          <a:p>
            <a:pPr>
              <a:buFont typeface="+mj-lt"/>
              <a:buAutoNum type="arabicPeriod" startAt="11"/>
            </a:pPr>
            <a:r>
              <a:rPr lang="en-GB" dirty="0" smtClean="0"/>
              <a:t>What, so what? Then what? What else?</a:t>
            </a:r>
          </a:p>
          <a:p>
            <a:pPr>
              <a:buFont typeface="+mj-lt"/>
              <a:buAutoNum type="arabicPeriod" startAt="11"/>
            </a:pPr>
            <a:r>
              <a:rPr lang="en-GB" dirty="0" smtClean="0"/>
              <a:t>Look at what you wrote last, and start from there, improving it.</a:t>
            </a:r>
          </a:p>
          <a:p>
            <a:pPr>
              <a:buFont typeface="+mj-lt"/>
              <a:buAutoNum type="arabicPeriod" startAt="11"/>
            </a:pPr>
            <a:r>
              <a:rPr lang="en-GB" dirty="0" smtClean="0"/>
              <a:t>Never finish a section e.g. at 0830, finish half way through a paragraph, leave threads ready to pick up. Write trigger words for the next four things you want to say.</a:t>
            </a:r>
          </a:p>
          <a:p>
            <a:pPr>
              <a:buFont typeface="+mj-lt"/>
              <a:buAutoNum type="arabicPeriod" startAt="11"/>
            </a:pPr>
            <a:r>
              <a:rPr lang="en-GB" dirty="0" smtClean="0"/>
              <a:t>Keep saving.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ln cap="flat"/>
        </p:spPr>
        <p:txBody>
          <a:bodyPr/>
          <a:lstStyle/>
          <a:p>
            <a:r>
              <a:rPr lang="en-US" dirty="0"/>
              <a:t>Getting started: lay an egg...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sz="2800"/>
              <a:t>Draw an egg in the middle of a blank sheet of paper.</a:t>
            </a:r>
          </a:p>
          <a:p>
            <a:r>
              <a:rPr lang="en-US" sz="2800"/>
              <a:t>Write in the egg keywords of the topic or draft title that you’re going to be writing about.</a:t>
            </a:r>
          </a:p>
          <a:p>
            <a:r>
              <a:rPr lang="en-US" sz="2800"/>
              <a:t>Start brainstorming ideas and questions.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  <a:ln w="9525" cap="flat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/>
              <a:t>Getting started: lay an egg...</a:t>
            </a:r>
          </a:p>
        </p:txBody>
      </p:sp>
      <p:sp>
        <p:nvSpPr>
          <p:cNvPr id="36867" name="Oval 3"/>
          <p:cNvSpPr>
            <a:spLocks noChangeArrowheads="1"/>
          </p:cNvSpPr>
          <p:nvPr/>
        </p:nvSpPr>
        <p:spPr bwMode="auto">
          <a:xfrm>
            <a:off x="3683000" y="3530600"/>
            <a:ext cx="2463800" cy="1320800"/>
          </a:xfrm>
          <a:prstGeom prst="ellipse">
            <a:avLst/>
          </a:prstGeom>
          <a:solidFill>
            <a:srgbClr val="FFFF66"/>
          </a:solidFill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Comic Sans MS" pitchFamily="66" charset="0"/>
              </a:rPr>
              <a:t>Title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Comic Sans MS" pitchFamily="66" charset="0"/>
              </a:rPr>
              <a:t>keywords</a:t>
            </a: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 flipH="1" flipV="1">
            <a:off x="1600200" y="2286000"/>
            <a:ext cx="213360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5638800" y="4724400"/>
            <a:ext cx="259080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 flipV="1">
            <a:off x="5638800" y="2057400"/>
            <a:ext cx="28194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 flipH="1">
            <a:off x="1295400" y="4495800"/>
            <a:ext cx="259080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 flipH="1">
            <a:off x="4038600" y="4800600"/>
            <a:ext cx="30480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5181600" y="4876800"/>
            <a:ext cx="83820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 flipV="1">
            <a:off x="3352800" y="2133600"/>
            <a:ext cx="11430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 flipV="1">
            <a:off x="1143000" y="4114800"/>
            <a:ext cx="251460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V="1">
            <a:off x="6172200" y="4038600"/>
            <a:ext cx="236220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V="1">
            <a:off x="5257800" y="2133600"/>
            <a:ext cx="762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1355725" y="1766888"/>
            <a:ext cx="401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33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8137525" y="54403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8289925" y="5272088"/>
            <a:ext cx="401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33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746125" y="5272088"/>
            <a:ext cx="401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33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5470525" y="1766888"/>
            <a:ext cx="401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33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3565525" y="5500688"/>
            <a:ext cx="401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330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3641725" y="1690688"/>
            <a:ext cx="401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330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8137525" y="4205288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3333CC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822325" y="3367088"/>
            <a:ext cx="876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3333CC"/>
                </a:solidFill>
                <a:latin typeface="Comic Sans MS" pitchFamily="66" charset="0"/>
              </a:rPr>
              <a:t>X-1</a:t>
            </a:r>
          </a:p>
        </p:txBody>
      </p:sp>
      <p:sp>
        <p:nvSpPr>
          <p:cNvPr id="36887" name="Rectangle 23"/>
          <p:cNvSpPr>
            <a:spLocks noChangeArrowheads="1"/>
          </p:cNvSpPr>
          <p:nvPr/>
        </p:nvSpPr>
        <p:spPr bwMode="auto">
          <a:xfrm>
            <a:off x="8137525" y="2452688"/>
            <a:ext cx="401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3300"/>
                </a:solidFill>
                <a:latin typeface="Comic Sans MS" pitchFamily="66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  <p:bldP spid="36868" grpId="0" animBg="1"/>
      <p:bldP spid="36869" grpId="0" animBg="1"/>
      <p:bldP spid="36870" grpId="0" animBg="1"/>
      <p:bldP spid="36871" grpId="0" animBg="1"/>
      <p:bldP spid="36872" grpId="0" animBg="1"/>
      <p:bldP spid="36873" grpId="0" animBg="1"/>
      <p:bldP spid="36874" grpId="0" animBg="1"/>
      <p:bldP spid="36875" grpId="0" animBg="1"/>
      <p:bldP spid="36876" grpId="0" animBg="1"/>
      <p:bldP spid="36877" grpId="0" animBg="1"/>
      <p:bldP spid="36878" grpId="0" build="p" autoUpdateAnimBg="0"/>
      <p:bldP spid="36880" grpId="0" build="p" autoUpdateAnimBg="0"/>
      <p:bldP spid="36881" grpId="0" build="p" autoUpdateAnimBg="0"/>
      <p:bldP spid="36882" grpId="0" build="p" autoUpdateAnimBg="0"/>
      <p:bldP spid="36883" grpId="0" build="p" autoUpdateAnimBg="0"/>
      <p:bldP spid="36884" grpId="0" build="p" autoUpdateAnimBg="0"/>
      <p:bldP spid="36885" grpId="0" build="p" autoUpdateAnimBg="0"/>
      <p:bldP spid="36886" grpId="0" build="p" autoUpdateAnimBg="0"/>
      <p:bldP spid="36887" grpId="0" build="p" autoUpdateAnimBg="0"/>
    </p:bldLst>
  </p:timing>
</p:sld>
</file>

<file path=ppt/theme/theme1.xml><?xml version="1.0" encoding="utf-8"?>
<a:theme xmlns:a="http://schemas.openxmlformats.org/drawingml/2006/main" name="47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313</Words>
  <Application>Microsoft Office PowerPoint</Application>
  <PresentationFormat>On-screen Show (4:3)</PresentationFormat>
  <Paragraphs>38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47_Custom Design</vt:lpstr>
      <vt:lpstr>20_Custom Design</vt:lpstr>
      <vt:lpstr>Top tips for recovering from writer’s block</vt:lpstr>
      <vt:lpstr>Top tips for recovering from writer’s block</vt:lpstr>
      <vt:lpstr>Top tips for recovering from writer’s block</vt:lpstr>
      <vt:lpstr>Getting started: lay an egg...</vt:lpstr>
      <vt:lpstr>Getting started: lay an egg...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tips for recovering from writer’s block</dc:title>
  <dc:creator/>
  <cp:lastModifiedBy>user</cp:lastModifiedBy>
  <cp:revision>3</cp:revision>
  <dcterms:created xsi:type="dcterms:W3CDTF">2006-08-16T00:00:00Z</dcterms:created>
  <dcterms:modified xsi:type="dcterms:W3CDTF">2015-07-10T09:26:31Z</dcterms:modified>
</cp:coreProperties>
</file>