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notesSlides/notesSlide18.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commentAuthors.xml" ContentType="application/vnd.openxmlformats-officedocument.presentationml.commentAuthors+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Masters/slideMaster2.xml" ContentType="application/vnd.openxmlformats-officedocument.presentationml.slideMaster+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theme/theme4.xml" ContentType="application/vnd.openxmlformats-officedocument.theme+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Override PartName="/ppt/notesSlides/notesSlide17.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tags/tag1.xml" ContentType="application/vnd.openxmlformats-officedocument.presentationml.tags+xml"/>
  <Override PartName="/ppt/slideLayouts/slideLayout1.xml" ContentType="application/vnd.openxmlformats-officedocument.presentationml.slideLayout+xml"/>
  <Override PartName="/ppt/notesSlides/notesSlide15.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11.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removePersonalInfoOnSave="1" saveSubsetFonts="1">
  <p:sldMasterIdLst>
    <p:sldMasterId id="2147483649" r:id="rId1"/>
    <p:sldMasterId id="2147483805" r:id="rId2"/>
  </p:sldMasterIdLst>
  <p:notesMasterIdLst>
    <p:notesMasterId r:id="rId33"/>
  </p:notesMasterIdLst>
  <p:handoutMasterIdLst>
    <p:handoutMasterId r:id="rId34"/>
  </p:handoutMasterIdLst>
  <p:sldIdLst>
    <p:sldId id="420" r:id="rId3"/>
    <p:sldId id="538" r:id="rId4"/>
    <p:sldId id="540" r:id="rId5"/>
    <p:sldId id="529" r:id="rId6"/>
    <p:sldId id="539" r:id="rId7"/>
    <p:sldId id="530" r:id="rId8"/>
    <p:sldId id="531" r:id="rId9"/>
    <p:sldId id="532" r:id="rId10"/>
    <p:sldId id="533" r:id="rId11"/>
    <p:sldId id="534" r:id="rId12"/>
    <p:sldId id="535" r:id="rId13"/>
    <p:sldId id="536" r:id="rId14"/>
    <p:sldId id="484" r:id="rId15"/>
    <p:sldId id="485" r:id="rId16"/>
    <p:sldId id="486" r:id="rId17"/>
    <p:sldId id="487" r:id="rId18"/>
    <p:sldId id="488" r:id="rId19"/>
    <p:sldId id="489" r:id="rId20"/>
    <p:sldId id="490" r:id="rId21"/>
    <p:sldId id="492" r:id="rId22"/>
    <p:sldId id="424" r:id="rId23"/>
    <p:sldId id="425" r:id="rId24"/>
    <p:sldId id="517" r:id="rId25"/>
    <p:sldId id="504" r:id="rId26"/>
    <p:sldId id="443" r:id="rId27"/>
    <p:sldId id="382" r:id="rId28"/>
    <p:sldId id="270" r:id="rId29"/>
    <p:sldId id="271" r:id="rId30"/>
    <p:sldId id="272" r:id="rId31"/>
    <p:sldId id="317" r:id="rId32"/>
  </p:sldIdLst>
  <p:sldSz cx="9144000" cy="6858000" type="screen4x3"/>
  <p:notesSz cx="6858000" cy="9144000"/>
  <p:custDataLst>
    <p:tags r:id="rId35"/>
  </p:custDataLst>
  <p:defaultTextStyle>
    <a:defPPr>
      <a:defRPr lang="en-GB"/>
    </a:defPPr>
    <a:lvl1pPr algn="l" rtl="0" fontAlgn="base">
      <a:spcBef>
        <a:spcPct val="0"/>
      </a:spcBef>
      <a:spcAft>
        <a:spcPct val="0"/>
      </a:spcAft>
      <a:defRPr sz="3100" kern="1200">
        <a:solidFill>
          <a:schemeClr val="tx1"/>
        </a:solidFill>
        <a:latin typeface="Arial" charset="0"/>
        <a:ea typeface="+mn-ea"/>
        <a:cs typeface="+mn-cs"/>
      </a:defRPr>
    </a:lvl1pPr>
    <a:lvl2pPr marL="457200" algn="l" rtl="0" fontAlgn="base">
      <a:spcBef>
        <a:spcPct val="0"/>
      </a:spcBef>
      <a:spcAft>
        <a:spcPct val="0"/>
      </a:spcAft>
      <a:defRPr sz="3100" kern="1200">
        <a:solidFill>
          <a:schemeClr val="tx1"/>
        </a:solidFill>
        <a:latin typeface="Arial" charset="0"/>
        <a:ea typeface="+mn-ea"/>
        <a:cs typeface="+mn-cs"/>
      </a:defRPr>
    </a:lvl2pPr>
    <a:lvl3pPr marL="914400" algn="l" rtl="0" fontAlgn="base">
      <a:spcBef>
        <a:spcPct val="0"/>
      </a:spcBef>
      <a:spcAft>
        <a:spcPct val="0"/>
      </a:spcAft>
      <a:defRPr sz="3100" kern="1200">
        <a:solidFill>
          <a:schemeClr val="tx1"/>
        </a:solidFill>
        <a:latin typeface="Arial" charset="0"/>
        <a:ea typeface="+mn-ea"/>
        <a:cs typeface="+mn-cs"/>
      </a:defRPr>
    </a:lvl3pPr>
    <a:lvl4pPr marL="1371600" algn="l" rtl="0" fontAlgn="base">
      <a:spcBef>
        <a:spcPct val="0"/>
      </a:spcBef>
      <a:spcAft>
        <a:spcPct val="0"/>
      </a:spcAft>
      <a:defRPr sz="3100" kern="1200">
        <a:solidFill>
          <a:schemeClr val="tx1"/>
        </a:solidFill>
        <a:latin typeface="Arial" charset="0"/>
        <a:ea typeface="+mn-ea"/>
        <a:cs typeface="+mn-cs"/>
      </a:defRPr>
    </a:lvl4pPr>
    <a:lvl5pPr marL="1828800" algn="l" rtl="0" fontAlgn="base">
      <a:spcBef>
        <a:spcPct val="0"/>
      </a:spcBef>
      <a:spcAft>
        <a:spcPct val="0"/>
      </a:spcAft>
      <a:defRPr sz="3100" kern="1200">
        <a:solidFill>
          <a:schemeClr val="tx1"/>
        </a:solidFill>
        <a:latin typeface="Arial" charset="0"/>
        <a:ea typeface="+mn-ea"/>
        <a:cs typeface="+mn-cs"/>
      </a:defRPr>
    </a:lvl5pPr>
    <a:lvl6pPr marL="2286000" algn="l" defTabSz="914400" rtl="0" eaLnBrk="1" latinLnBrk="0" hangingPunct="1">
      <a:defRPr sz="3100" kern="1200">
        <a:solidFill>
          <a:schemeClr val="tx1"/>
        </a:solidFill>
        <a:latin typeface="Arial" charset="0"/>
        <a:ea typeface="+mn-ea"/>
        <a:cs typeface="+mn-cs"/>
      </a:defRPr>
    </a:lvl6pPr>
    <a:lvl7pPr marL="2743200" algn="l" defTabSz="914400" rtl="0" eaLnBrk="1" latinLnBrk="0" hangingPunct="1">
      <a:defRPr sz="3100" kern="1200">
        <a:solidFill>
          <a:schemeClr val="tx1"/>
        </a:solidFill>
        <a:latin typeface="Arial" charset="0"/>
        <a:ea typeface="+mn-ea"/>
        <a:cs typeface="+mn-cs"/>
      </a:defRPr>
    </a:lvl7pPr>
    <a:lvl8pPr marL="3200400" algn="l" defTabSz="914400" rtl="0" eaLnBrk="1" latinLnBrk="0" hangingPunct="1">
      <a:defRPr sz="3100" kern="1200">
        <a:solidFill>
          <a:schemeClr val="tx1"/>
        </a:solidFill>
        <a:latin typeface="Arial" charset="0"/>
        <a:ea typeface="+mn-ea"/>
        <a:cs typeface="+mn-cs"/>
      </a:defRPr>
    </a:lvl8pPr>
    <a:lvl9pPr marL="3657600" algn="l" defTabSz="914400" rtl="0" eaLnBrk="1" latinLnBrk="0" hangingPunct="1">
      <a:defRPr sz="3100" kern="1200">
        <a:solidFill>
          <a:schemeClr val="tx1"/>
        </a:solidFill>
        <a:latin typeface="Arial" charset="0"/>
        <a:ea typeface="+mn-ea"/>
        <a:cs typeface="+mn-cs"/>
      </a:defRPr>
    </a:lvl9pPr>
  </p:defaultTextStyle>
  <p:extLst>
    <p:ext uri="{521415D9-36F7-43E2-AB2F-B90AF26B5E84}">
      <p14:sectionLst xmlns="" xmlns:p14="http://schemas.microsoft.com/office/powerpoint/2010/main">
        <p14:section name="Sección predeterminada" id="{EB212728-5D17-4F9D-AB59-F395DEFA8E89}">
          <p14:sldIdLst>
            <p14:sldId id="420"/>
            <p14:sldId id="538"/>
          </p14:sldIdLst>
        </p14:section>
        <p14:section name="Sección sin título" id="{14BD965D-EEF8-4FE4-BFF1-5EDF116640BD}">
          <p14:sldIdLst>
            <p14:sldId id="540"/>
            <p14:sldId id="529"/>
            <p14:sldId id="539"/>
            <p14:sldId id="530"/>
            <p14:sldId id="531"/>
            <p14:sldId id="532"/>
            <p14:sldId id="533"/>
            <p14:sldId id="534"/>
            <p14:sldId id="535"/>
            <p14:sldId id="536"/>
            <p14:sldId id="537"/>
            <p14:sldId id="484"/>
            <p14:sldId id="485"/>
            <p14:sldId id="486"/>
            <p14:sldId id="487"/>
            <p14:sldId id="488"/>
            <p14:sldId id="489"/>
            <p14:sldId id="490"/>
            <p14:sldId id="492"/>
            <p14:sldId id="424"/>
            <p14:sldId id="425"/>
            <p14:sldId id="517"/>
            <p14:sldId id="504"/>
            <p14:sldId id="443"/>
            <p14:sldId id="382"/>
            <p14:sldId id="270"/>
            <p14:sldId id="271"/>
            <p14:sldId id="272"/>
            <p14:sldId id="317"/>
          </p14:sldIdLst>
        </p14:section>
      </p14:section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3" name="Author" initials="A" lastIdx="0" clrIdx="3"/>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7030A0"/>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napVertSplitter="1" vertBarState="minimized" horzBarState="maximized">
    <p:restoredLeft sz="15700" autoAdjust="0"/>
    <p:restoredTop sz="97458" autoAdjust="0"/>
  </p:normalViewPr>
  <p:slideViewPr>
    <p:cSldViewPr>
      <p:cViewPr>
        <p:scale>
          <a:sx n="50" d="100"/>
          <a:sy n="50" d="100"/>
        </p:scale>
        <p:origin x="-1482" y="-72"/>
      </p:cViewPr>
      <p:guideLst>
        <p:guide orient="horz" pos="2160"/>
        <p:guide pos="2880"/>
      </p:guideLst>
    </p:cSldViewPr>
  </p:slideViewPr>
  <p:outlineViewPr>
    <p:cViewPr>
      <p:scale>
        <a:sx n="33" d="100"/>
        <a:sy n="33" d="100"/>
      </p:scale>
      <p:origin x="0" y="16290"/>
    </p:cViewPr>
  </p:outlineViewPr>
  <p:notesTextViewPr>
    <p:cViewPr>
      <p:scale>
        <a:sx n="100" d="100"/>
        <a:sy n="100" d="100"/>
      </p:scale>
      <p:origin x="0" y="0"/>
    </p:cViewPr>
  </p:notesTextViewPr>
  <p:sorterViewPr>
    <p:cViewPr>
      <p:scale>
        <a:sx n="90" d="100"/>
        <a:sy n="90" d="100"/>
      </p:scale>
      <p:origin x="0" y="0"/>
    </p:cViewPr>
  </p:sorterViewPr>
  <p:notesViewPr>
    <p:cSldViewPr>
      <p:cViewPr varScale="1">
        <p:scale>
          <a:sx n="80" d="100"/>
          <a:sy n="80" d="100"/>
        </p:scale>
        <p:origin x="-2022" y="-10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9" Type="http://schemas.openxmlformats.org/officeDocument/2006/relationships/theme" Target="theme/theme1.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handoutMaster" Target="handoutMasters/handoutMaster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notesMaster" Target="notesMasters/notesMaster1.xml"/><Relationship Id="rId38"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presProps" Target="presProps.xml"/><Relationship Id="rId40"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commentAuthors" Target="commentAuthors.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gs" Target="tags/tag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4.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3970"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GB"/>
          </a:p>
        </p:txBody>
      </p:sp>
      <p:sp>
        <p:nvSpPr>
          <p:cNvPr id="83971" name="Rectangle 3"/>
          <p:cNvSpPr>
            <a:spLocks noGrp="1" noChangeArrowheads="1"/>
          </p:cNvSpPr>
          <p:nvPr>
            <p:ph type="dt" sz="quarter"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GB"/>
          </a:p>
        </p:txBody>
      </p:sp>
      <p:sp>
        <p:nvSpPr>
          <p:cNvPr id="83972" name="Rectangle 4"/>
          <p:cNvSpPr>
            <a:spLocks noGrp="1" noChangeArrowheads="1"/>
          </p:cNvSpPr>
          <p:nvPr>
            <p:ph type="ftr" sz="quarter" idx="2"/>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GB"/>
          </a:p>
        </p:txBody>
      </p:sp>
      <p:sp>
        <p:nvSpPr>
          <p:cNvPr id="83973" name="Rectangle 5"/>
          <p:cNvSpPr>
            <a:spLocks noGrp="1" noChangeArrowheads="1"/>
          </p:cNvSpPr>
          <p:nvPr>
            <p:ph type="sldNum" sz="quarter" idx="3"/>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18E802B9-FBD2-4F51-8B47-337AD4DA14F7}" type="slidenum">
              <a:rPr lang="en-GB"/>
              <a:pPr>
                <a:defRPr/>
              </a:pPr>
              <a:t>‹#›</a:t>
            </a:fld>
            <a:endParaRPr lang="en-GB"/>
          </a:p>
        </p:txBody>
      </p:sp>
    </p:spTree>
    <p:extLst>
      <p:ext uri="{BB962C8B-B14F-4D97-AF65-F5344CB8AC3E}">
        <p14:creationId xmlns="" xmlns:p14="http://schemas.microsoft.com/office/powerpoint/2010/main" val="148194109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8674"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atin typeface="Arial" charset="0"/>
              </a:defRPr>
            </a:lvl1pPr>
          </a:lstStyle>
          <a:p>
            <a:pPr>
              <a:defRPr/>
            </a:pPr>
            <a:endParaRPr lang="en-US"/>
          </a:p>
        </p:txBody>
      </p:sp>
      <p:sp>
        <p:nvSpPr>
          <p:cNvPr id="28675" name="Rectangle 3"/>
          <p:cNvSpPr>
            <a:spLocks noGrp="1" noChangeArrowheads="1"/>
          </p:cNvSpPr>
          <p:nvPr>
            <p:ph type="dt" idx="1"/>
          </p:nvPr>
        </p:nvSpPr>
        <p:spPr bwMode="auto">
          <a:xfrm>
            <a:off x="3884613"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pPr>
              <a:defRPr/>
            </a:pPr>
            <a:endParaRPr lang="en-US"/>
          </a:p>
        </p:txBody>
      </p:sp>
      <p:sp>
        <p:nvSpPr>
          <p:cNvPr id="49156"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p:spPr>
      </p:sp>
      <p:sp>
        <p:nvSpPr>
          <p:cNvPr id="28677" name="Rectangle 5"/>
          <p:cNvSpPr>
            <a:spLocks noGrp="1" noChangeArrowheads="1"/>
          </p:cNvSpPr>
          <p:nvPr>
            <p:ph type="body" sz="quarter" idx="3"/>
          </p:nvPr>
        </p:nvSpPr>
        <p:spPr bwMode="auto">
          <a:xfrm>
            <a:off x="685800" y="4343400"/>
            <a:ext cx="54864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8678" name="Rectangle 6"/>
          <p:cNvSpPr>
            <a:spLocks noGrp="1" noChangeArrowheads="1"/>
          </p:cNvSpPr>
          <p:nvPr>
            <p:ph type="ftr" sz="quarter" idx="4"/>
          </p:nvPr>
        </p:nvSpPr>
        <p:spPr bwMode="auto">
          <a:xfrm>
            <a:off x="0"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atin typeface="Arial" charset="0"/>
              </a:defRPr>
            </a:lvl1pPr>
          </a:lstStyle>
          <a:p>
            <a:pPr>
              <a:defRPr/>
            </a:pPr>
            <a:endParaRPr lang="en-US"/>
          </a:p>
        </p:txBody>
      </p:sp>
      <p:sp>
        <p:nvSpPr>
          <p:cNvPr id="28679" name="Rectangle 7"/>
          <p:cNvSpPr>
            <a:spLocks noGrp="1" noChangeArrowheads="1"/>
          </p:cNvSpPr>
          <p:nvPr>
            <p:ph type="sldNum" sz="quarter" idx="5"/>
          </p:nvPr>
        </p:nvSpPr>
        <p:spPr bwMode="auto">
          <a:xfrm>
            <a:off x="3884613" y="8685213"/>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pPr>
              <a:defRPr/>
            </a:pPr>
            <a:fld id="{8A7EB679-7535-4499-998C-2E4C9FDB76DD}" type="slidenum">
              <a:rPr lang="en-US"/>
              <a:pPr>
                <a:defRPr/>
              </a:pPr>
              <a:t>‹#›</a:t>
            </a:fld>
            <a:endParaRPr lang="en-US"/>
          </a:p>
        </p:txBody>
      </p:sp>
    </p:spTree>
    <p:extLst>
      <p:ext uri="{BB962C8B-B14F-4D97-AF65-F5344CB8AC3E}">
        <p14:creationId xmlns="" xmlns:p14="http://schemas.microsoft.com/office/powerpoint/2010/main" val="86407270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Arial" charset="0"/>
        <a:ea typeface="+mn-ea"/>
        <a:cs typeface="+mn-cs"/>
      </a:defRPr>
    </a:lvl1pPr>
    <a:lvl2pPr marL="457200" algn="l" rtl="0" eaLnBrk="0" fontAlgn="base" hangingPunct="0">
      <a:spcBef>
        <a:spcPct val="30000"/>
      </a:spcBef>
      <a:spcAft>
        <a:spcPct val="0"/>
      </a:spcAft>
      <a:defRPr sz="1200" kern="1200">
        <a:solidFill>
          <a:schemeClr val="tx1"/>
        </a:solidFill>
        <a:latin typeface="Arial" charset="0"/>
        <a:ea typeface="+mn-ea"/>
        <a:cs typeface="+mn-cs"/>
      </a:defRPr>
    </a:lvl2pPr>
    <a:lvl3pPr marL="914400" algn="l" rtl="0" eaLnBrk="0" fontAlgn="base" hangingPunct="0">
      <a:spcBef>
        <a:spcPct val="30000"/>
      </a:spcBef>
      <a:spcAft>
        <a:spcPct val="0"/>
      </a:spcAft>
      <a:defRPr sz="1200" kern="1200">
        <a:solidFill>
          <a:schemeClr val="tx1"/>
        </a:solidFill>
        <a:latin typeface="Arial" charset="0"/>
        <a:ea typeface="+mn-ea"/>
        <a:cs typeface="+mn-cs"/>
      </a:defRPr>
    </a:lvl3pPr>
    <a:lvl4pPr marL="1371600" algn="l" rtl="0" eaLnBrk="0" fontAlgn="base" hangingPunct="0">
      <a:spcBef>
        <a:spcPct val="30000"/>
      </a:spcBef>
      <a:spcAft>
        <a:spcPct val="0"/>
      </a:spcAft>
      <a:defRPr sz="1200" kern="1200">
        <a:solidFill>
          <a:schemeClr val="tx1"/>
        </a:solidFill>
        <a:latin typeface="Arial" charset="0"/>
        <a:ea typeface="+mn-ea"/>
        <a:cs typeface="+mn-cs"/>
      </a:defRPr>
    </a:lvl4pPr>
    <a:lvl5pPr marL="1828800" algn="l" rtl="0" eaLnBrk="0" fontAlgn="base" hangingPunct="0">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1</a:t>
            </a:fld>
            <a:endParaRPr lang="en-US" dirty="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dirty="0" smtClean="0"/>
          </a:p>
        </p:txBody>
      </p:sp>
      <p:sp>
        <p:nvSpPr>
          <p:cNvPr id="72708" name="Slide Number Placeholder 3"/>
          <p:cNvSpPr>
            <a:spLocks noGrp="1"/>
          </p:cNvSpPr>
          <p:nvPr>
            <p:ph type="sldNum" sz="quarter" idx="5"/>
          </p:nvPr>
        </p:nvSpPr>
        <p:spPr>
          <a:noFill/>
        </p:spPr>
        <p:txBody>
          <a:bodyPr/>
          <a:lstStyle/>
          <a:p>
            <a:fld id="{72D40F86-12A5-48D4-A9E6-1BFF2696B705}" type="slidenum">
              <a:rPr lang="en-US" smtClean="0"/>
              <a:pPr/>
              <a:t>21</a:t>
            </a:fld>
            <a:endParaRPr lang="en-US" dirty="0"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3730" name="Slide Image Placeholder 1"/>
          <p:cNvSpPr>
            <a:spLocks noGrp="1" noRot="1" noChangeAspect="1" noTextEdit="1"/>
          </p:cNvSpPr>
          <p:nvPr>
            <p:ph type="sldImg"/>
          </p:nvPr>
        </p:nvSpPr>
        <p:spPr>
          <a:ln/>
        </p:spPr>
      </p:sp>
      <p:sp>
        <p:nvSpPr>
          <p:cNvPr id="73731" name="Notes Placeholder 2"/>
          <p:cNvSpPr>
            <a:spLocks noGrp="1"/>
          </p:cNvSpPr>
          <p:nvPr>
            <p:ph type="body" idx="1"/>
          </p:nvPr>
        </p:nvSpPr>
        <p:spPr>
          <a:noFill/>
          <a:ln/>
        </p:spPr>
        <p:txBody>
          <a:bodyPr/>
          <a:lstStyle/>
          <a:p>
            <a:endParaRPr lang="en-US" dirty="0" smtClean="0"/>
          </a:p>
        </p:txBody>
      </p:sp>
      <p:sp>
        <p:nvSpPr>
          <p:cNvPr id="73732" name="Slide Number Placeholder 3"/>
          <p:cNvSpPr>
            <a:spLocks noGrp="1"/>
          </p:cNvSpPr>
          <p:nvPr>
            <p:ph type="sldNum" sz="quarter" idx="5"/>
          </p:nvPr>
        </p:nvSpPr>
        <p:spPr>
          <a:noFill/>
        </p:spPr>
        <p:txBody>
          <a:bodyPr/>
          <a:lstStyle/>
          <a:p>
            <a:fld id="{E29BF5DA-30D4-4115-A8F5-D6FD25D51032}" type="slidenum">
              <a:rPr lang="en-US" smtClean="0"/>
              <a:pPr/>
              <a:t>22</a:t>
            </a:fld>
            <a:endParaRPr lang="en-US" dirty="0"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2706" name="Slide Image Placeholder 1"/>
          <p:cNvSpPr>
            <a:spLocks noGrp="1" noRot="1" noChangeAspect="1" noTextEdit="1"/>
          </p:cNvSpPr>
          <p:nvPr>
            <p:ph type="sldImg"/>
          </p:nvPr>
        </p:nvSpPr>
        <p:spPr>
          <a:ln/>
        </p:spPr>
      </p:sp>
      <p:sp>
        <p:nvSpPr>
          <p:cNvPr id="72707" name="Notes Placeholder 2"/>
          <p:cNvSpPr>
            <a:spLocks noGrp="1"/>
          </p:cNvSpPr>
          <p:nvPr>
            <p:ph type="body" idx="1"/>
          </p:nvPr>
        </p:nvSpPr>
        <p:spPr>
          <a:noFill/>
          <a:ln/>
        </p:spPr>
        <p:txBody>
          <a:bodyPr/>
          <a:lstStyle/>
          <a:p>
            <a:endParaRPr lang="en-US" smtClean="0"/>
          </a:p>
        </p:txBody>
      </p:sp>
      <p:sp>
        <p:nvSpPr>
          <p:cNvPr id="72708" name="Slide Number Placeholder 3"/>
          <p:cNvSpPr>
            <a:spLocks noGrp="1"/>
          </p:cNvSpPr>
          <p:nvPr>
            <p:ph type="sldNum" sz="quarter" idx="5"/>
          </p:nvPr>
        </p:nvSpPr>
        <p:spPr>
          <a:noFill/>
        </p:spPr>
        <p:txBody>
          <a:bodyPr/>
          <a:lstStyle/>
          <a:p>
            <a:fld id="{854DB17F-3A80-4791-BC31-BA1854998452}" type="slidenum">
              <a:rPr lang="en-US" smtClean="0"/>
              <a:pPr/>
              <a:t>23</a:t>
            </a:fld>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3970" name="Slide Image Placeholder 1"/>
          <p:cNvSpPr>
            <a:spLocks noGrp="1" noRot="1" noChangeAspect="1" noTextEdit="1"/>
          </p:cNvSpPr>
          <p:nvPr>
            <p:ph type="sldImg"/>
          </p:nvPr>
        </p:nvSpPr>
        <p:spPr>
          <a:ln/>
        </p:spPr>
      </p:sp>
      <p:sp>
        <p:nvSpPr>
          <p:cNvPr id="83971" name="Notes Placeholder 2"/>
          <p:cNvSpPr>
            <a:spLocks noGrp="1"/>
          </p:cNvSpPr>
          <p:nvPr>
            <p:ph type="body" idx="1"/>
          </p:nvPr>
        </p:nvSpPr>
        <p:spPr>
          <a:noFill/>
          <a:ln/>
        </p:spPr>
        <p:txBody>
          <a:bodyPr/>
          <a:lstStyle/>
          <a:p>
            <a:endParaRPr lang="en-US" smtClean="0"/>
          </a:p>
        </p:txBody>
      </p:sp>
      <p:sp>
        <p:nvSpPr>
          <p:cNvPr id="83972" name="Slide Number Placeholder 3"/>
          <p:cNvSpPr>
            <a:spLocks noGrp="1"/>
          </p:cNvSpPr>
          <p:nvPr>
            <p:ph type="sldNum" sz="quarter" idx="5"/>
          </p:nvPr>
        </p:nvSpPr>
        <p:spPr>
          <a:noFill/>
        </p:spPr>
        <p:txBody>
          <a:bodyPr/>
          <a:lstStyle/>
          <a:p>
            <a:fld id="{C1A6F607-7343-4EDF-B7A5-0C6E64E7190B}" type="slidenum">
              <a:rPr lang="en-US" smtClean="0"/>
              <a:pPr/>
              <a:t>24</a:t>
            </a:fld>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9874" name="Slide Image Placeholder 1"/>
          <p:cNvSpPr>
            <a:spLocks noGrp="1" noRot="1" noChangeAspect="1" noTextEdit="1"/>
          </p:cNvSpPr>
          <p:nvPr>
            <p:ph type="sldImg"/>
          </p:nvPr>
        </p:nvSpPr>
        <p:spPr>
          <a:ln/>
        </p:spPr>
      </p:sp>
      <p:sp>
        <p:nvSpPr>
          <p:cNvPr id="79875" name="Notes Placeholder 2"/>
          <p:cNvSpPr>
            <a:spLocks noGrp="1"/>
          </p:cNvSpPr>
          <p:nvPr>
            <p:ph type="body" idx="1"/>
          </p:nvPr>
        </p:nvSpPr>
        <p:spPr>
          <a:noFill/>
          <a:ln/>
        </p:spPr>
        <p:txBody>
          <a:bodyPr/>
          <a:lstStyle/>
          <a:p>
            <a:endParaRPr lang="en-US" dirty="0" smtClean="0"/>
          </a:p>
        </p:txBody>
      </p:sp>
      <p:sp>
        <p:nvSpPr>
          <p:cNvPr id="79876" name="Slide Number Placeholder 3"/>
          <p:cNvSpPr>
            <a:spLocks noGrp="1"/>
          </p:cNvSpPr>
          <p:nvPr>
            <p:ph type="sldNum" sz="quarter" idx="5"/>
          </p:nvPr>
        </p:nvSpPr>
        <p:spPr>
          <a:noFill/>
        </p:spPr>
        <p:txBody>
          <a:bodyPr/>
          <a:lstStyle/>
          <a:p>
            <a:fld id="{DA1B6886-9AB8-4328-86A1-C89F301BE134}" type="slidenum">
              <a:rPr lang="en-US" smtClean="0"/>
              <a:pPr/>
              <a:t>25</a:t>
            </a:fld>
            <a:endParaRPr lang="en-US" dirty="0"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dirty="0"/>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26</a:t>
            </a:fld>
            <a:endParaRPr lang="en-US" dirty="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27</a:t>
            </a:fld>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28</a:t>
            </a:fld>
            <a:endParaRPr lang="en-US"/>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29</a:t>
            </a:fld>
            <a:endParaRPr lang="en-US"/>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en-GB"/>
          </a:p>
        </p:txBody>
      </p:sp>
      <p:sp>
        <p:nvSpPr>
          <p:cNvPr id="4" name="Slide Number Placeholder 3"/>
          <p:cNvSpPr>
            <a:spLocks noGrp="1"/>
          </p:cNvSpPr>
          <p:nvPr>
            <p:ph type="sldNum" sz="quarter" idx="10"/>
          </p:nvPr>
        </p:nvSpPr>
        <p:spPr/>
        <p:txBody>
          <a:bodyPr/>
          <a:lstStyle/>
          <a:p>
            <a:pPr>
              <a:defRPr/>
            </a:pPr>
            <a:fld id="{8A7EB679-7535-4499-998C-2E4C9FDB76DD}" type="slidenum">
              <a:rPr lang="en-US" smtClean="0"/>
              <a:pPr>
                <a:defRPr/>
              </a:pPr>
              <a:t>30</a:t>
            </a:fld>
            <a:endParaRPr 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p:spPr>
        <p:txBody>
          <a:bodyPr/>
          <a:lstStyle/>
          <a:p>
            <a:fld id="{7B92CFA9-88C9-45B4-85AD-FD67D300F702}" type="slidenum">
              <a:rPr lang="en-US" smtClean="0"/>
              <a:pPr/>
              <a:t>13</a:t>
            </a:fld>
            <a:endParaRPr lang="en-US" smtClean="0"/>
          </a:p>
        </p:txBody>
      </p:sp>
      <p:sp>
        <p:nvSpPr>
          <p:cNvPr id="61443" name="Slide Image Placeholder 1"/>
          <p:cNvSpPr>
            <a:spLocks noGrp="1" noRot="1" noChangeAspect="1" noTextEdit="1"/>
          </p:cNvSpPr>
          <p:nvPr>
            <p:ph type="sldImg"/>
          </p:nvPr>
        </p:nvSpPr>
        <p:spPr>
          <a:ln/>
        </p:spPr>
      </p:sp>
      <p:sp>
        <p:nvSpPr>
          <p:cNvPr id="61444" name="Notes Placeholder 2"/>
          <p:cNvSpPr>
            <a:spLocks noGrp="1"/>
          </p:cNvSpPr>
          <p:nvPr>
            <p:ph type="body" idx="1"/>
          </p:nvPr>
        </p:nvSpPr>
        <p:spPr>
          <a:noFill/>
          <a:ln/>
        </p:spPr>
        <p:txBody>
          <a:bodyPr/>
          <a:lstStyle/>
          <a:p>
            <a:pPr eaLnBrk="1" hangingPunct="1"/>
            <a:endParaRPr lang="en-US" smtClean="0"/>
          </a:p>
        </p:txBody>
      </p:sp>
      <p:sp>
        <p:nvSpPr>
          <p:cNvPr id="61445"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D84E925-665F-4C66-B196-6E0239591013}" type="slidenum">
              <a:rPr lang="en-US" sz="1200"/>
              <a:pPr algn="r"/>
              <a:t>13</a:t>
            </a:fld>
            <a:endParaRPr lang="en-US" sz="12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p:spPr>
        <p:txBody>
          <a:bodyPr/>
          <a:lstStyle/>
          <a:p>
            <a:fld id="{3BBDE169-4458-4750-A78F-DBEF90C1B855}" type="slidenum">
              <a:rPr lang="en-US" smtClean="0"/>
              <a:pPr/>
              <a:t>14</a:t>
            </a:fld>
            <a:endParaRPr lang="en-US" smtClean="0"/>
          </a:p>
        </p:txBody>
      </p:sp>
      <p:sp>
        <p:nvSpPr>
          <p:cNvPr id="62467" name="Slide Image Placeholder 1"/>
          <p:cNvSpPr>
            <a:spLocks noGrp="1" noRot="1" noChangeAspect="1" noTextEdit="1"/>
          </p:cNvSpPr>
          <p:nvPr>
            <p:ph type="sldImg"/>
          </p:nvPr>
        </p:nvSpPr>
        <p:spPr>
          <a:ln/>
        </p:spPr>
      </p:sp>
      <p:sp>
        <p:nvSpPr>
          <p:cNvPr id="62468" name="Notes Placeholder 2"/>
          <p:cNvSpPr>
            <a:spLocks noGrp="1"/>
          </p:cNvSpPr>
          <p:nvPr>
            <p:ph type="body" idx="1"/>
          </p:nvPr>
        </p:nvSpPr>
        <p:spPr>
          <a:noFill/>
          <a:ln/>
        </p:spPr>
        <p:txBody>
          <a:bodyPr/>
          <a:lstStyle/>
          <a:p>
            <a:pPr eaLnBrk="1" hangingPunct="1"/>
            <a:endParaRPr lang="en-US" smtClean="0"/>
          </a:p>
        </p:txBody>
      </p:sp>
      <p:sp>
        <p:nvSpPr>
          <p:cNvPr id="6246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03CF8BA1-76B0-487E-A3A6-A7B182AFCF50}" type="slidenum">
              <a:rPr lang="en-US" sz="1200"/>
              <a:pPr algn="r"/>
              <a:t>14</a:t>
            </a:fld>
            <a:endParaRPr lang="en-US" sz="12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p:spPr>
        <p:txBody>
          <a:bodyPr/>
          <a:lstStyle/>
          <a:p>
            <a:fld id="{8B05B98A-C0DE-41DD-8959-9A4D5FDEE361}" type="slidenum">
              <a:rPr lang="en-US" smtClean="0"/>
              <a:pPr/>
              <a:t>15</a:t>
            </a:fld>
            <a:endParaRPr lang="en-US" smtClean="0"/>
          </a:p>
        </p:txBody>
      </p:sp>
      <p:sp>
        <p:nvSpPr>
          <p:cNvPr id="63491" name="Slide Image Placeholder 1"/>
          <p:cNvSpPr>
            <a:spLocks noGrp="1" noRot="1" noChangeAspect="1" noTextEdit="1"/>
          </p:cNvSpPr>
          <p:nvPr>
            <p:ph type="sldImg"/>
          </p:nvPr>
        </p:nvSpPr>
        <p:spPr>
          <a:ln/>
        </p:spPr>
      </p:sp>
      <p:sp>
        <p:nvSpPr>
          <p:cNvPr id="63492" name="Notes Placeholder 2"/>
          <p:cNvSpPr>
            <a:spLocks noGrp="1"/>
          </p:cNvSpPr>
          <p:nvPr>
            <p:ph type="body" idx="1"/>
          </p:nvPr>
        </p:nvSpPr>
        <p:spPr>
          <a:noFill/>
          <a:ln/>
        </p:spPr>
        <p:txBody>
          <a:bodyPr/>
          <a:lstStyle/>
          <a:p>
            <a:pPr eaLnBrk="1" hangingPunct="1"/>
            <a:endParaRPr lang="en-US" smtClean="0"/>
          </a:p>
        </p:txBody>
      </p:sp>
      <p:sp>
        <p:nvSpPr>
          <p:cNvPr id="6349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EDFF0F2-B7BB-4F03-8B33-97F5FCE13D2E}" type="slidenum">
              <a:rPr lang="en-US" sz="1200"/>
              <a:pPr algn="r"/>
              <a:t>15</a:t>
            </a:fld>
            <a:endParaRPr lang="en-US" sz="12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4514" name="Rectangle 7"/>
          <p:cNvSpPr>
            <a:spLocks noGrp="1" noChangeArrowheads="1"/>
          </p:cNvSpPr>
          <p:nvPr>
            <p:ph type="sldNum" sz="quarter" idx="5"/>
          </p:nvPr>
        </p:nvSpPr>
        <p:spPr>
          <a:noFill/>
        </p:spPr>
        <p:txBody>
          <a:bodyPr/>
          <a:lstStyle/>
          <a:p>
            <a:fld id="{CAE7B6F1-7B3D-4C4A-8535-F78B55018756}" type="slidenum">
              <a:rPr lang="en-US" smtClean="0"/>
              <a:pPr/>
              <a:t>16</a:t>
            </a:fld>
            <a:endParaRPr lang="en-US" smtClean="0"/>
          </a:p>
        </p:txBody>
      </p:sp>
      <p:sp>
        <p:nvSpPr>
          <p:cNvPr id="64515" name="Slide Image Placeholder 1"/>
          <p:cNvSpPr>
            <a:spLocks noGrp="1" noRot="1" noChangeAspect="1" noTextEdit="1"/>
          </p:cNvSpPr>
          <p:nvPr>
            <p:ph type="sldImg"/>
          </p:nvPr>
        </p:nvSpPr>
        <p:spPr>
          <a:ln/>
        </p:spPr>
      </p:sp>
      <p:sp>
        <p:nvSpPr>
          <p:cNvPr id="64516" name="Notes Placeholder 2"/>
          <p:cNvSpPr>
            <a:spLocks noGrp="1"/>
          </p:cNvSpPr>
          <p:nvPr>
            <p:ph type="body" idx="1"/>
          </p:nvPr>
        </p:nvSpPr>
        <p:spPr>
          <a:noFill/>
          <a:ln/>
        </p:spPr>
        <p:txBody>
          <a:bodyPr/>
          <a:lstStyle/>
          <a:p>
            <a:pPr eaLnBrk="1" hangingPunct="1"/>
            <a:endParaRPr lang="en-US" smtClean="0"/>
          </a:p>
        </p:txBody>
      </p:sp>
      <p:sp>
        <p:nvSpPr>
          <p:cNvPr id="64517"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EF2AC809-382E-4314-B27B-20A193BBC9B2}" type="slidenum">
              <a:rPr lang="en-US" sz="1200"/>
              <a:pPr algn="r"/>
              <a:t>16</a:t>
            </a:fld>
            <a:endParaRPr lang="en-US" sz="12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5538" name="Rectangle 7"/>
          <p:cNvSpPr>
            <a:spLocks noGrp="1" noChangeArrowheads="1"/>
          </p:cNvSpPr>
          <p:nvPr>
            <p:ph type="sldNum" sz="quarter" idx="5"/>
          </p:nvPr>
        </p:nvSpPr>
        <p:spPr>
          <a:noFill/>
        </p:spPr>
        <p:txBody>
          <a:bodyPr/>
          <a:lstStyle/>
          <a:p>
            <a:fld id="{B7E9A480-BFD2-47A9-9B7B-145B06DD62F2}" type="slidenum">
              <a:rPr lang="en-US" smtClean="0"/>
              <a:pPr/>
              <a:t>17</a:t>
            </a:fld>
            <a:endParaRPr lang="en-US" smtClean="0"/>
          </a:p>
        </p:txBody>
      </p:sp>
      <p:sp>
        <p:nvSpPr>
          <p:cNvPr id="65539" name="Slide Image Placeholder 1"/>
          <p:cNvSpPr>
            <a:spLocks noGrp="1" noRot="1" noChangeAspect="1" noTextEdit="1"/>
          </p:cNvSpPr>
          <p:nvPr>
            <p:ph type="sldImg"/>
          </p:nvPr>
        </p:nvSpPr>
        <p:spPr>
          <a:ln/>
        </p:spPr>
      </p:sp>
      <p:sp>
        <p:nvSpPr>
          <p:cNvPr id="65540" name="Notes Placeholder 2"/>
          <p:cNvSpPr>
            <a:spLocks noGrp="1"/>
          </p:cNvSpPr>
          <p:nvPr>
            <p:ph type="body" idx="1"/>
          </p:nvPr>
        </p:nvSpPr>
        <p:spPr>
          <a:noFill/>
          <a:ln/>
        </p:spPr>
        <p:txBody>
          <a:bodyPr/>
          <a:lstStyle/>
          <a:p>
            <a:pPr eaLnBrk="1" hangingPunct="1"/>
            <a:endParaRPr lang="en-US" smtClean="0"/>
          </a:p>
        </p:txBody>
      </p:sp>
      <p:sp>
        <p:nvSpPr>
          <p:cNvPr id="65541"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5664DC3-ABBB-4E12-95FF-A002F169CDC4}" type="slidenum">
              <a:rPr lang="en-US" sz="1200"/>
              <a:pPr algn="r"/>
              <a:t>17</a:t>
            </a:fld>
            <a:endParaRPr lang="en-US" sz="120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7586" name="Rectangle 7"/>
          <p:cNvSpPr>
            <a:spLocks noGrp="1" noChangeArrowheads="1"/>
          </p:cNvSpPr>
          <p:nvPr>
            <p:ph type="sldNum" sz="quarter" idx="5"/>
          </p:nvPr>
        </p:nvSpPr>
        <p:spPr>
          <a:noFill/>
        </p:spPr>
        <p:txBody>
          <a:bodyPr/>
          <a:lstStyle/>
          <a:p>
            <a:fld id="{1AF750D6-F3EA-479D-8C7A-9CADCAF191C8}" type="slidenum">
              <a:rPr lang="en-US" smtClean="0"/>
              <a:pPr/>
              <a:t>18</a:t>
            </a:fld>
            <a:endParaRPr lang="en-US" smtClean="0"/>
          </a:p>
        </p:txBody>
      </p:sp>
      <p:sp>
        <p:nvSpPr>
          <p:cNvPr id="67587" name="Slide Image Placeholder 1"/>
          <p:cNvSpPr>
            <a:spLocks noGrp="1" noRot="1" noChangeAspect="1" noTextEdit="1"/>
          </p:cNvSpPr>
          <p:nvPr>
            <p:ph type="sldImg"/>
          </p:nvPr>
        </p:nvSpPr>
        <p:spPr>
          <a:ln/>
        </p:spPr>
      </p:sp>
      <p:sp>
        <p:nvSpPr>
          <p:cNvPr id="67588" name="Notes Placeholder 2"/>
          <p:cNvSpPr>
            <a:spLocks noGrp="1"/>
          </p:cNvSpPr>
          <p:nvPr>
            <p:ph type="body" idx="1"/>
          </p:nvPr>
        </p:nvSpPr>
        <p:spPr>
          <a:noFill/>
          <a:ln/>
        </p:spPr>
        <p:txBody>
          <a:bodyPr/>
          <a:lstStyle/>
          <a:p>
            <a:pPr eaLnBrk="1" hangingPunct="1"/>
            <a:endParaRPr lang="en-US" smtClean="0"/>
          </a:p>
        </p:txBody>
      </p:sp>
      <p:sp>
        <p:nvSpPr>
          <p:cNvPr id="67589"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1BE139A3-407D-43F0-AF6C-8CD56A617952}" type="slidenum">
              <a:rPr lang="en-US" sz="1200"/>
              <a:pPr algn="r"/>
              <a:t>18</a:t>
            </a:fld>
            <a:endParaRPr lang="en-US" sz="120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8610" name="Rectangle 7"/>
          <p:cNvSpPr>
            <a:spLocks noGrp="1" noChangeArrowheads="1"/>
          </p:cNvSpPr>
          <p:nvPr>
            <p:ph type="sldNum" sz="quarter" idx="5"/>
          </p:nvPr>
        </p:nvSpPr>
        <p:spPr>
          <a:noFill/>
        </p:spPr>
        <p:txBody>
          <a:bodyPr/>
          <a:lstStyle/>
          <a:p>
            <a:fld id="{A06E6FC0-FBEF-4840-9795-5EA5435950B1}" type="slidenum">
              <a:rPr lang="en-US" smtClean="0"/>
              <a:pPr/>
              <a:t>19</a:t>
            </a:fld>
            <a:endParaRPr lang="en-US" smtClean="0"/>
          </a:p>
        </p:txBody>
      </p:sp>
      <p:sp>
        <p:nvSpPr>
          <p:cNvPr id="68611" name="Slide Image Placeholder 1"/>
          <p:cNvSpPr>
            <a:spLocks noGrp="1" noRot="1" noChangeAspect="1" noTextEdit="1"/>
          </p:cNvSpPr>
          <p:nvPr>
            <p:ph type="sldImg"/>
          </p:nvPr>
        </p:nvSpPr>
        <p:spPr>
          <a:ln/>
        </p:spPr>
      </p:sp>
      <p:sp>
        <p:nvSpPr>
          <p:cNvPr id="68612" name="Notes Placeholder 2"/>
          <p:cNvSpPr>
            <a:spLocks noGrp="1"/>
          </p:cNvSpPr>
          <p:nvPr>
            <p:ph type="body" idx="1"/>
          </p:nvPr>
        </p:nvSpPr>
        <p:spPr>
          <a:noFill/>
          <a:ln/>
        </p:spPr>
        <p:txBody>
          <a:bodyPr/>
          <a:lstStyle/>
          <a:p>
            <a:pPr eaLnBrk="1" hangingPunct="1"/>
            <a:endParaRPr lang="en-US" smtClean="0"/>
          </a:p>
        </p:txBody>
      </p:sp>
      <p:sp>
        <p:nvSpPr>
          <p:cNvPr id="68613" name="Slide Number Placeholder 3"/>
          <p:cNvSpPr txBox="1">
            <a:spLocks noGrp="1"/>
          </p:cNvSpPr>
          <p:nvPr/>
        </p:nvSpPr>
        <p:spPr bwMode="auto">
          <a:xfrm>
            <a:off x="3884613" y="8685213"/>
            <a:ext cx="2971800" cy="457200"/>
          </a:xfrm>
          <a:prstGeom prst="rect">
            <a:avLst/>
          </a:prstGeom>
          <a:noFill/>
          <a:ln w="9525">
            <a:noFill/>
            <a:miter lim="800000"/>
            <a:headEnd/>
            <a:tailEnd/>
          </a:ln>
        </p:spPr>
        <p:txBody>
          <a:bodyPr anchor="b"/>
          <a:lstStyle/>
          <a:p>
            <a:pPr algn="r"/>
            <a:fld id="{3281453C-BA62-4478-889A-CFDB56BAB625}" type="slidenum">
              <a:rPr lang="en-US" sz="1200"/>
              <a:pPr algn="r"/>
              <a:t>19</a:t>
            </a:fld>
            <a:endParaRPr lang="en-US" sz="120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5778" name="Rectangle 7"/>
          <p:cNvSpPr>
            <a:spLocks noGrp="1" noChangeArrowheads="1"/>
          </p:cNvSpPr>
          <p:nvPr>
            <p:ph type="sldNum" sz="quarter" idx="5"/>
          </p:nvPr>
        </p:nvSpPr>
        <p:spPr>
          <a:noFill/>
        </p:spPr>
        <p:txBody>
          <a:bodyPr/>
          <a:lstStyle/>
          <a:p>
            <a:fld id="{758076A8-CE3B-47EA-ACA3-6C9CCF0AB4F1}" type="slidenum">
              <a:rPr lang="en-US" smtClean="0"/>
              <a:pPr/>
              <a:t>20</a:t>
            </a:fld>
            <a:endParaRPr lang="en-US" smtClean="0"/>
          </a:p>
        </p:txBody>
      </p:sp>
      <p:sp>
        <p:nvSpPr>
          <p:cNvPr id="75779" name="Rectangle 2"/>
          <p:cNvSpPr>
            <a:spLocks noGrp="1" noRot="1" noChangeAspect="1" noChangeArrowheads="1" noTextEdit="1"/>
          </p:cNvSpPr>
          <p:nvPr>
            <p:ph type="sldImg"/>
          </p:nvPr>
        </p:nvSpPr>
        <p:spPr>
          <a:ln/>
        </p:spPr>
      </p:sp>
      <p:sp>
        <p:nvSpPr>
          <p:cNvPr id="75780" name="Rectangle 3"/>
          <p:cNvSpPr>
            <a:spLocks noGrp="1" noChangeArrowheads="1"/>
          </p:cNvSpPr>
          <p:nvPr>
            <p:ph type="body" idx="1"/>
          </p:nvPr>
        </p:nvSpPr>
        <p:spPr>
          <a:noFill/>
          <a:ln/>
        </p:spPr>
        <p:txBody>
          <a:bodyPr/>
          <a:lstStyle/>
          <a:p>
            <a:r>
              <a:rPr lang="en-GB" smtClean="0"/>
              <a:t>La evaluación eficaz es divertida para estudiantes y profesores.</a:t>
            </a: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4" name="Line 2"/>
          <p:cNvSpPr>
            <a:spLocks noChangeShapeType="1"/>
          </p:cNvSpPr>
          <p:nvPr/>
        </p:nvSpPr>
        <p:spPr bwMode="auto">
          <a:xfrm>
            <a:off x="7315200" y="1066800"/>
            <a:ext cx="0" cy="4495800"/>
          </a:xfrm>
          <a:prstGeom prst="line">
            <a:avLst/>
          </a:prstGeom>
          <a:noFill/>
          <a:ln w="9525">
            <a:solidFill>
              <a:schemeClr val="tx1"/>
            </a:solidFill>
            <a:round/>
            <a:headEnd/>
            <a:tailEnd/>
          </a:ln>
          <a:effectLst/>
        </p:spPr>
        <p:txBody>
          <a:bodyPr/>
          <a:lstStyle/>
          <a:p>
            <a:pPr>
              <a:defRPr/>
            </a:pPr>
            <a:endParaRPr lang="en-GB"/>
          </a:p>
        </p:txBody>
      </p:sp>
      <p:grpSp>
        <p:nvGrpSpPr>
          <p:cNvPr id="5" name="Group 8"/>
          <p:cNvGrpSpPr>
            <a:grpSpLocks/>
          </p:cNvGrpSpPr>
          <p:nvPr/>
        </p:nvGrpSpPr>
        <p:grpSpPr bwMode="auto">
          <a:xfrm>
            <a:off x="7493000" y="2992438"/>
            <a:ext cx="1338263" cy="2189162"/>
            <a:chOff x="4720" y="1885"/>
            <a:chExt cx="843" cy="1379"/>
          </a:xfrm>
        </p:grpSpPr>
        <p:sp>
          <p:nvSpPr>
            <p:cNvPr id="6" name="Oval 9"/>
            <p:cNvSpPr>
              <a:spLocks noChangeArrowheads="1"/>
            </p:cNvSpPr>
            <p:nvPr/>
          </p:nvSpPr>
          <p:spPr bwMode="auto">
            <a:xfrm>
              <a:off x="4720"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7" name="Oval 10"/>
            <p:cNvSpPr>
              <a:spLocks noChangeArrowheads="1"/>
            </p:cNvSpPr>
            <p:nvPr/>
          </p:nvSpPr>
          <p:spPr bwMode="auto">
            <a:xfrm>
              <a:off x="4899"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8" name="Oval 11"/>
            <p:cNvSpPr>
              <a:spLocks noChangeArrowheads="1"/>
            </p:cNvSpPr>
            <p:nvPr/>
          </p:nvSpPr>
          <p:spPr bwMode="auto">
            <a:xfrm>
              <a:off x="5078" y="1885"/>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9" name="Oval 12"/>
            <p:cNvSpPr>
              <a:spLocks noChangeArrowheads="1"/>
            </p:cNvSpPr>
            <p:nvPr/>
          </p:nvSpPr>
          <p:spPr bwMode="auto">
            <a:xfrm>
              <a:off x="4720"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0" name="Oval 13"/>
            <p:cNvSpPr>
              <a:spLocks noChangeArrowheads="1"/>
            </p:cNvSpPr>
            <p:nvPr/>
          </p:nvSpPr>
          <p:spPr bwMode="auto">
            <a:xfrm>
              <a:off x="4899"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1" name="Oval 14"/>
            <p:cNvSpPr>
              <a:spLocks noChangeArrowheads="1"/>
            </p:cNvSpPr>
            <p:nvPr/>
          </p:nvSpPr>
          <p:spPr bwMode="auto">
            <a:xfrm>
              <a:off x="5078" y="2064"/>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2" name="Oval 15"/>
            <p:cNvSpPr>
              <a:spLocks noChangeArrowheads="1"/>
            </p:cNvSpPr>
            <p:nvPr/>
          </p:nvSpPr>
          <p:spPr bwMode="auto">
            <a:xfrm>
              <a:off x="5257" y="2064"/>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3" name="Oval 16"/>
            <p:cNvSpPr>
              <a:spLocks noChangeArrowheads="1"/>
            </p:cNvSpPr>
            <p:nvPr/>
          </p:nvSpPr>
          <p:spPr bwMode="auto">
            <a:xfrm>
              <a:off x="4720"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4" name="Oval 17"/>
            <p:cNvSpPr>
              <a:spLocks noChangeArrowheads="1"/>
            </p:cNvSpPr>
            <p:nvPr/>
          </p:nvSpPr>
          <p:spPr bwMode="auto">
            <a:xfrm>
              <a:off x="4899" y="2243"/>
              <a:ext cx="127" cy="127"/>
            </a:xfrm>
            <a:prstGeom prst="ellipse">
              <a:avLst/>
            </a:prstGeom>
            <a:solidFill>
              <a:srgbClr val="8A00C0"/>
            </a:solidFill>
            <a:ln w="9525">
              <a:noFill/>
              <a:round/>
              <a:headEnd/>
              <a:tailEnd/>
            </a:ln>
            <a:effectLst/>
          </p:spPr>
          <p:txBody>
            <a:bodyPr wrap="none" anchor="ctr"/>
            <a:lstStyle/>
            <a:p>
              <a:pPr>
                <a:defRPr/>
              </a:pPr>
              <a:endParaRPr lang="en-GB"/>
            </a:p>
          </p:txBody>
        </p:sp>
        <p:sp>
          <p:nvSpPr>
            <p:cNvPr id="15" name="Oval 18"/>
            <p:cNvSpPr>
              <a:spLocks noChangeArrowheads="1"/>
            </p:cNvSpPr>
            <p:nvPr/>
          </p:nvSpPr>
          <p:spPr bwMode="auto">
            <a:xfrm>
              <a:off x="5078"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6" name="Oval 19"/>
            <p:cNvSpPr>
              <a:spLocks noChangeArrowheads="1"/>
            </p:cNvSpPr>
            <p:nvPr/>
          </p:nvSpPr>
          <p:spPr bwMode="auto">
            <a:xfrm>
              <a:off x="5257" y="2243"/>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17" name="Oval 20"/>
            <p:cNvSpPr>
              <a:spLocks noChangeArrowheads="1"/>
            </p:cNvSpPr>
            <p:nvPr/>
          </p:nvSpPr>
          <p:spPr bwMode="auto">
            <a:xfrm>
              <a:off x="5436" y="2243"/>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18" name="Oval 21"/>
            <p:cNvSpPr>
              <a:spLocks noChangeArrowheads="1"/>
            </p:cNvSpPr>
            <p:nvPr/>
          </p:nvSpPr>
          <p:spPr bwMode="auto">
            <a:xfrm>
              <a:off x="4720" y="2421"/>
              <a:ext cx="127"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19" name="Oval 22"/>
            <p:cNvSpPr>
              <a:spLocks noChangeArrowheads="1"/>
            </p:cNvSpPr>
            <p:nvPr/>
          </p:nvSpPr>
          <p:spPr bwMode="auto">
            <a:xfrm>
              <a:off x="4899"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0" name="Oval 23"/>
            <p:cNvSpPr>
              <a:spLocks noChangeArrowheads="1"/>
            </p:cNvSpPr>
            <p:nvPr/>
          </p:nvSpPr>
          <p:spPr bwMode="auto">
            <a:xfrm>
              <a:off x="5078" y="2421"/>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1" name="Oval 24"/>
            <p:cNvSpPr>
              <a:spLocks noChangeArrowheads="1"/>
            </p:cNvSpPr>
            <p:nvPr/>
          </p:nvSpPr>
          <p:spPr bwMode="auto">
            <a:xfrm>
              <a:off x="5257" y="2421"/>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2" name="Oval 25"/>
            <p:cNvSpPr>
              <a:spLocks noChangeArrowheads="1"/>
            </p:cNvSpPr>
            <p:nvPr/>
          </p:nvSpPr>
          <p:spPr bwMode="auto">
            <a:xfrm>
              <a:off x="4720"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3" name="Oval 26"/>
            <p:cNvSpPr>
              <a:spLocks noChangeArrowheads="1"/>
            </p:cNvSpPr>
            <p:nvPr/>
          </p:nvSpPr>
          <p:spPr bwMode="auto">
            <a:xfrm>
              <a:off x="4899" y="2600"/>
              <a:ext cx="127"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24" name="Oval 27"/>
            <p:cNvSpPr>
              <a:spLocks noChangeArrowheads="1"/>
            </p:cNvSpPr>
            <p:nvPr/>
          </p:nvSpPr>
          <p:spPr bwMode="auto">
            <a:xfrm>
              <a:off x="5078"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5" name="Oval 28"/>
            <p:cNvSpPr>
              <a:spLocks noChangeArrowheads="1"/>
            </p:cNvSpPr>
            <p:nvPr/>
          </p:nvSpPr>
          <p:spPr bwMode="auto">
            <a:xfrm>
              <a:off x="5257" y="2600"/>
              <a:ext cx="127"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26" name="Oval 29"/>
            <p:cNvSpPr>
              <a:spLocks noChangeArrowheads="1"/>
            </p:cNvSpPr>
            <p:nvPr/>
          </p:nvSpPr>
          <p:spPr bwMode="auto">
            <a:xfrm>
              <a:off x="5436" y="2600"/>
              <a:ext cx="127"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27" name="Oval 30"/>
            <p:cNvSpPr>
              <a:spLocks noChangeArrowheads="1"/>
            </p:cNvSpPr>
            <p:nvPr/>
          </p:nvSpPr>
          <p:spPr bwMode="auto">
            <a:xfrm>
              <a:off x="4720" y="2779"/>
              <a:ext cx="127" cy="127"/>
            </a:xfrm>
            <a:prstGeom prst="ellipse">
              <a:avLst/>
            </a:prstGeom>
            <a:solidFill>
              <a:srgbClr val="339966"/>
            </a:solidFill>
            <a:ln w="9525">
              <a:noFill/>
              <a:round/>
              <a:headEnd/>
              <a:tailEnd/>
            </a:ln>
            <a:effectLst/>
          </p:spPr>
          <p:txBody>
            <a:bodyPr wrap="none" anchor="ctr"/>
            <a:lstStyle/>
            <a:p>
              <a:pPr>
                <a:defRPr/>
              </a:pPr>
              <a:endParaRPr lang="en-GB"/>
            </a:p>
          </p:txBody>
        </p:sp>
        <p:sp>
          <p:nvSpPr>
            <p:cNvPr id="28" name="Oval 31"/>
            <p:cNvSpPr>
              <a:spLocks noChangeArrowheads="1"/>
            </p:cNvSpPr>
            <p:nvPr/>
          </p:nvSpPr>
          <p:spPr bwMode="auto">
            <a:xfrm>
              <a:off x="4899"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29" name="Oval 32"/>
            <p:cNvSpPr>
              <a:spLocks noChangeArrowheads="1"/>
            </p:cNvSpPr>
            <p:nvPr/>
          </p:nvSpPr>
          <p:spPr bwMode="auto">
            <a:xfrm>
              <a:off x="5078" y="2779"/>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0" name="Oval 33"/>
            <p:cNvSpPr>
              <a:spLocks noChangeArrowheads="1"/>
            </p:cNvSpPr>
            <p:nvPr/>
          </p:nvSpPr>
          <p:spPr bwMode="auto">
            <a:xfrm>
              <a:off x="5257" y="2779"/>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1" name="Oval 34"/>
            <p:cNvSpPr>
              <a:spLocks noChangeArrowheads="1"/>
            </p:cNvSpPr>
            <p:nvPr/>
          </p:nvSpPr>
          <p:spPr bwMode="auto">
            <a:xfrm>
              <a:off x="4720"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2" name="Oval 35"/>
            <p:cNvSpPr>
              <a:spLocks noChangeArrowheads="1"/>
            </p:cNvSpPr>
            <p:nvPr/>
          </p:nvSpPr>
          <p:spPr bwMode="auto">
            <a:xfrm>
              <a:off x="4899" y="2958"/>
              <a:ext cx="127" cy="127"/>
            </a:xfrm>
            <a:prstGeom prst="ellipse">
              <a:avLst/>
            </a:prstGeom>
            <a:solidFill>
              <a:srgbClr val="99CC91"/>
            </a:solidFill>
            <a:ln w="9525">
              <a:noFill/>
              <a:round/>
              <a:headEnd/>
              <a:tailEnd/>
            </a:ln>
            <a:effectLst/>
          </p:spPr>
          <p:txBody>
            <a:bodyPr wrap="none" anchor="ctr"/>
            <a:lstStyle/>
            <a:p>
              <a:pPr>
                <a:defRPr/>
              </a:pPr>
              <a:endParaRPr lang="en-GB"/>
            </a:p>
          </p:txBody>
        </p:sp>
        <p:sp>
          <p:nvSpPr>
            <p:cNvPr id="33" name="Oval 36"/>
            <p:cNvSpPr>
              <a:spLocks noChangeArrowheads="1"/>
            </p:cNvSpPr>
            <p:nvPr/>
          </p:nvSpPr>
          <p:spPr bwMode="auto">
            <a:xfrm>
              <a:off x="5078"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4" name="Oval 37"/>
            <p:cNvSpPr>
              <a:spLocks noChangeArrowheads="1"/>
            </p:cNvSpPr>
            <p:nvPr/>
          </p:nvSpPr>
          <p:spPr bwMode="auto">
            <a:xfrm>
              <a:off x="5257" y="2958"/>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5" name="Oval 38"/>
            <p:cNvSpPr>
              <a:spLocks noChangeArrowheads="1"/>
            </p:cNvSpPr>
            <p:nvPr/>
          </p:nvSpPr>
          <p:spPr bwMode="auto">
            <a:xfrm>
              <a:off x="4899" y="3137"/>
              <a:ext cx="127" cy="127"/>
            </a:xfrm>
            <a:prstGeom prst="ellipse">
              <a:avLst/>
            </a:prstGeom>
            <a:solidFill>
              <a:srgbClr val="CC99FF"/>
            </a:solidFill>
            <a:ln w="9525">
              <a:noFill/>
              <a:round/>
              <a:headEnd/>
              <a:tailEnd/>
            </a:ln>
            <a:effectLst/>
          </p:spPr>
          <p:txBody>
            <a:bodyPr wrap="none" anchor="ctr"/>
            <a:lstStyle/>
            <a:p>
              <a:pPr>
                <a:defRPr/>
              </a:pPr>
              <a:endParaRPr lang="en-GB"/>
            </a:p>
          </p:txBody>
        </p:sp>
        <p:sp>
          <p:nvSpPr>
            <p:cNvPr id="36" name="Oval 39"/>
            <p:cNvSpPr>
              <a:spLocks noChangeArrowheads="1"/>
            </p:cNvSpPr>
            <p:nvPr/>
          </p:nvSpPr>
          <p:spPr bwMode="auto">
            <a:xfrm>
              <a:off x="5257" y="3137"/>
              <a:ext cx="127" cy="127"/>
            </a:xfrm>
            <a:prstGeom prst="ellipse">
              <a:avLst/>
            </a:prstGeom>
            <a:solidFill>
              <a:srgbClr val="CC99FF"/>
            </a:solidFill>
            <a:ln w="9525">
              <a:noFill/>
              <a:round/>
              <a:headEnd/>
              <a:tailEnd/>
            </a:ln>
            <a:effectLst/>
          </p:spPr>
          <p:txBody>
            <a:bodyPr wrap="none" anchor="ctr"/>
            <a:lstStyle/>
            <a:p>
              <a:pPr>
                <a:defRPr/>
              </a:pPr>
              <a:endParaRPr lang="en-GB"/>
            </a:p>
          </p:txBody>
        </p:sp>
      </p:grpSp>
      <p:sp>
        <p:nvSpPr>
          <p:cNvPr id="37" name="Line 40"/>
          <p:cNvSpPr>
            <a:spLocks noChangeShapeType="1"/>
          </p:cNvSpPr>
          <p:nvPr/>
        </p:nvSpPr>
        <p:spPr bwMode="auto">
          <a:xfrm>
            <a:off x="304800" y="2819400"/>
            <a:ext cx="8229600" cy="0"/>
          </a:xfrm>
          <a:prstGeom prst="line">
            <a:avLst/>
          </a:prstGeom>
          <a:noFill/>
          <a:ln w="6350">
            <a:solidFill>
              <a:schemeClr val="tx1"/>
            </a:solidFill>
            <a:round/>
            <a:headEnd/>
            <a:tailEnd/>
          </a:ln>
          <a:effectLst/>
        </p:spPr>
        <p:txBody>
          <a:bodyPr/>
          <a:lstStyle/>
          <a:p>
            <a:pPr>
              <a:defRPr/>
            </a:pPr>
            <a:endParaRPr lang="en-GB"/>
          </a:p>
        </p:txBody>
      </p:sp>
      <p:sp>
        <p:nvSpPr>
          <p:cNvPr id="5123" name="Rectangle 3"/>
          <p:cNvSpPr>
            <a:spLocks noGrp="1" noChangeArrowheads="1"/>
          </p:cNvSpPr>
          <p:nvPr>
            <p:ph type="ctrTitle"/>
          </p:nvPr>
        </p:nvSpPr>
        <p:spPr>
          <a:xfrm>
            <a:off x="315913" y="466725"/>
            <a:ext cx="6781800" cy="2133600"/>
          </a:xfrm>
        </p:spPr>
        <p:txBody>
          <a:bodyPr/>
          <a:lstStyle>
            <a:lvl1pPr algn="r">
              <a:defRPr sz="4800"/>
            </a:lvl1pPr>
          </a:lstStyle>
          <a:p>
            <a:r>
              <a:rPr lang="en-GB" altLang="en-US"/>
              <a:t>Click to edit Master title style</a:t>
            </a:r>
          </a:p>
        </p:txBody>
      </p:sp>
      <p:sp>
        <p:nvSpPr>
          <p:cNvPr id="5124" name="Rectangle 4"/>
          <p:cNvSpPr>
            <a:spLocks noGrp="1" noChangeArrowheads="1"/>
          </p:cNvSpPr>
          <p:nvPr>
            <p:ph type="subTitle" idx="1"/>
          </p:nvPr>
        </p:nvSpPr>
        <p:spPr>
          <a:xfrm>
            <a:off x="849313" y="3049588"/>
            <a:ext cx="6248400" cy="2362200"/>
          </a:xfrm>
        </p:spPr>
        <p:txBody>
          <a:bodyPr/>
          <a:lstStyle>
            <a:lvl1pPr marL="0" indent="0" algn="r">
              <a:buFont typeface="Wingdings" pitchFamily="2" charset="2"/>
              <a:buNone/>
              <a:defRPr sz="3200"/>
            </a:lvl1pPr>
          </a:lstStyle>
          <a:p>
            <a:r>
              <a:rPr lang="en-GB" altLang="en-US"/>
              <a:t>Click to edit Master subtitle style</a:t>
            </a:r>
          </a:p>
        </p:txBody>
      </p:sp>
      <p:sp>
        <p:nvSpPr>
          <p:cNvPr id="38" name="Rectangle 5"/>
          <p:cNvSpPr>
            <a:spLocks noGrp="1" noChangeArrowheads="1"/>
          </p:cNvSpPr>
          <p:nvPr>
            <p:ph type="dt" sz="half" idx="10"/>
          </p:nvPr>
        </p:nvSpPr>
        <p:spPr>
          <a:xfrm>
            <a:off x="457200" y="6248400"/>
            <a:ext cx="2133600" cy="457200"/>
          </a:xfrm>
        </p:spPr>
        <p:txBody>
          <a:bodyPr/>
          <a:lstStyle>
            <a:lvl1pPr>
              <a:defRPr/>
            </a:lvl1pPr>
          </a:lstStyle>
          <a:p>
            <a:pPr>
              <a:defRPr/>
            </a:pPr>
            <a:fld id="{6BF405E3-5FD4-429E-9303-BCB30466977A}" type="datetime1">
              <a:rPr lang="en-GB" smtClean="0"/>
              <a:pPr>
                <a:defRPr/>
              </a:pPr>
              <a:t>24/07/2014</a:t>
            </a:fld>
            <a:endParaRPr lang="en-GB" altLang="en-US"/>
          </a:p>
        </p:txBody>
      </p:sp>
      <p:sp>
        <p:nvSpPr>
          <p:cNvPr id="39" name="Rectangle 6"/>
          <p:cNvSpPr>
            <a:spLocks noGrp="1" noChangeArrowheads="1"/>
          </p:cNvSpPr>
          <p:nvPr>
            <p:ph type="ftr" sz="quarter" idx="11"/>
          </p:nvPr>
        </p:nvSpPr>
        <p:spPr bwMode="auto">
          <a:xfrm>
            <a:off x="3124200" y="6248400"/>
            <a:ext cx="2895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ctr">
              <a:defRPr sz="1000">
                <a:latin typeface="Arial" charset="0"/>
              </a:defRPr>
            </a:lvl1pPr>
          </a:lstStyle>
          <a:p>
            <a:pPr>
              <a:defRPr/>
            </a:pPr>
            <a:endParaRPr lang="en-GB" altLang="en-US"/>
          </a:p>
        </p:txBody>
      </p:sp>
      <p:sp>
        <p:nvSpPr>
          <p:cNvPr id="40" name="Rectangle 7"/>
          <p:cNvSpPr>
            <a:spLocks noGrp="1" noChangeArrowheads="1"/>
          </p:cNvSpPr>
          <p:nvPr>
            <p:ph type="sldNum" sz="quarter" idx="12"/>
          </p:nvPr>
        </p:nvSpPr>
        <p:spPr bwMode="auto">
          <a:xfrm>
            <a:off x="6553200" y="6248400"/>
            <a:ext cx="2133600" cy="457200"/>
          </a:xfrm>
          <a:prstGeom prst="rect">
            <a:avLst/>
          </a:prstGeom>
          <a:ln>
            <a:miter lim="800000"/>
            <a:headEnd/>
            <a:tailEnd/>
          </a:ln>
        </p:spPr>
        <p:txBody>
          <a:bodyPr vert="horz" wrap="square" lIns="91440" tIns="45720" rIns="91440" bIns="45720" numCol="1" anchor="t" anchorCtr="0" compatLnSpc="1">
            <a:prstTxWarp prst="textNoShape">
              <a:avLst/>
            </a:prstTxWarp>
          </a:bodyPr>
          <a:lstStyle>
            <a:lvl1pPr algn="r">
              <a:defRPr sz="1000">
                <a:latin typeface="Arial" charset="0"/>
              </a:defRPr>
            </a:lvl1pPr>
          </a:lstStyle>
          <a:p>
            <a:pPr>
              <a:defRPr/>
            </a:pPr>
            <a:fld id="{CF18B3D2-DCBE-4955-9C96-34A96C43EFEB}" type="slidenum">
              <a:rPr lang="en-GB" altLang="en-US"/>
              <a:pPr>
                <a:defRPr/>
              </a:pPr>
              <a:t>‹#›</a:t>
            </a:fld>
            <a:endParaRPr lang="en-GB"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7A3EAD6F-359A-4A16-BBCE-5CB0F083F81E}" type="datetime1">
              <a:rPr lang="en-GB" smtClean="0"/>
              <a:pPr>
                <a:defRPr/>
              </a:pPr>
              <a:t>24/07/2014</a:t>
            </a:fld>
            <a:endParaRPr lang="en-GB"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38925" y="122238"/>
            <a:ext cx="2058988" cy="6080125"/>
          </a:xfrm>
        </p:spPr>
        <p:txBody>
          <a:bodyPr vert="eaVert"/>
          <a:lstStyle/>
          <a:p>
            <a:r>
              <a:rPr lang="en-US" smtClean="0"/>
              <a:t>Click to edit Master title style</a:t>
            </a:r>
            <a:endParaRPr lang="en-GB"/>
          </a:p>
        </p:txBody>
      </p:sp>
      <p:sp>
        <p:nvSpPr>
          <p:cNvPr id="3" name="Vertical Text Placeholder 2"/>
          <p:cNvSpPr>
            <a:spLocks noGrp="1"/>
          </p:cNvSpPr>
          <p:nvPr>
            <p:ph type="body" orient="vert" idx="1"/>
          </p:nvPr>
        </p:nvSpPr>
        <p:spPr>
          <a:xfrm>
            <a:off x="457200" y="122238"/>
            <a:ext cx="6029325" cy="60801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11223722-15A2-41F3-833C-7DE4A50A3EB7}" type="datetime1">
              <a:rPr lang="en-GB" smtClean="0"/>
              <a:pPr>
                <a:defRPr/>
              </a:pPr>
              <a:t>24/07/2014</a:t>
            </a:fld>
            <a:endParaRPr lang="en-GB"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sz="2800"/>
            </a:lvl1pPr>
          </a:lstStyle>
          <a:p>
            <a:r>
              <a:rPr lang="en-US" smtClean="0"/>
              <a:t>Click to edit Master title style</a:t>
            </a:r>
            <a:endParaRPr lang="en-GB"/>
          </a:p>
        </p:txBody>
      </p:sp>
      <p:sp>
        <p:nvSpPr>
          <p:cNvPr id="3" name="Content Placeholder 2"/>
          <p:cNvSpPr>
            <a:spLocks noGrp="1"/>
          </p:cNvSpPr>
          <p:nvPr>
            <p:ph idx="1"/>
          </p:nvPr>
        </p:nvSpPr>
        <p:spPr/>
        <p:txBody>
          <a:bodyPr/>
          <a:lstStyle>
            <a:lvl1pPr>
              <a:defRPr sz="2400"/>
            </a:lvl1pPr>
            <a:lvl2pPr>
              <a:defRPr sz="2000"/>
            </a:lvl2pPr>
            <a:lvl3pPr>
              <a:defRPr sz="1800"/>
            </a:lvl3pPr>
            <a:lvl4pPr>
              <a:defRPr sz="1600"/>
            </a:lvl4pPr>
            <a:lvl5pPr>
              <a:defRPr sz="1600"/>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Rectangle 5"/>
          <p:cNvSpPr>
            <a:spLocks noGrp="1" noChangeArrowheads="1"/>
          </p:cNvSpPr>
          <p:nvPr>
            <p:ph type="dt" sz="half" idx="10"/>
          </p:nvPr>
        </p:nvSpPr>
        <p:spPr>
          <a:ln/>
        </p:spPr>
        <p:txBody>
          <a:bodyPr/>
          <a:lstStyle>
            <a:lvl1pPr>
              <a:defRPr/>
            </a:lvl1pPr>
          </a:lstStyle>
          <a:p>
            <a:pPr>
              <a:defRPr/>
            </a:pPr>
            <a:fld id="{D419B9B9-35AD-4C4A-A16A-05A32AC7D501}" type="datetime1">
              <a:rPr lang="en-GB" smtClean="0"/>
              <a:pPr>
                <a:defRPr/>
              </a:pPr>
              <a:t>24/07/2014</a:t>
            </a:fld>
            <a:endParaRPr lang="en-GB"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5"/>
          <p:cNvSpPr>
            <a:spLocks noGrp="1" noChangeArrowheads="1"/>
          </p:cNvSpPr>
          <p:nvPr>
            <p:ph type="dt" sz="half" idx="10"/>
          </p:nvPr>
        </p:nvSpPr>
        <p:spPr>
          <a:ln/>
        </p:spPr>
        <p:txBody>
          <a:bodyPr/>
          <a:lstStyle>
            <a:lvl1pPr>
              <a:defRPr/>
            </a:lvl1pPr>
          </a:lstStyle>
          <a:p>
            <a:pPr>
              <a:defRPr/>
            </a:pPr>
            <a:fld id="{D6FD79EC-7D72-4852-81CE-13DB142BCC46}" type="datetime1">
              <a:rPr lang="en-GB" smtClean="0"/>
              <a:pPr>
                <a:defRPr/>
              </a:pPr>
              <a:t>24/07/2014</a:t>
            </a:fld>
            <a:endParaRPr lang="en-GB" alt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Content Placeholder 2"/>
          <p:cNvSpPr>
            <a:spLocks noGrp="1"/>
          </p:cNvSpPr>
          <p:nvPr>
            <p:ph sz="half" idx="1"/>
          </p:nvPr>
        </p:nvSpPr>
        <p:spPr>
          <a:xfrm>
            <a:off x="468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Content Placeholder 3"/>
          <p:cNvSpPr>
            <a:spLocks noGrp="1"/>
          </p:cNvSpPr>
          <p:nvPr>
            <p:ph sz="half" idx="2"/>
          </p:nvPr>
        </p:nvSpPr>
        <p:spPr>
          <a:xfrm>
            <a:off x="4659313" y="1412875"/>
            <a:ext cx="4038600" cy="4789488"/>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Rectangle 5"/>
          <p:cNvSpPr>
            <a:spLocks noGrp="1" noChangeArrowheads="1"/>
          </p:cNvSpPr>
          <p:nvPr>
            <p:ph type="dt" sz="half" idx="10"/>
          </p:nvPr>
        </p:nvSpPr>
        <p:spPr>
          <a:ln/>
        </p:spPr>
        <p:txBody>
          <a:bodyPr/>
          <a:lstStyle>
            <a:lvl1pPr>
              <a:defRPr/>
            </a:lvl1pPr>
          </a:lstStyle>
          <a:p>
            <a:pPr>
              <a:defRPr/>
            </a:pPr>
            <a:fld id="{4293A0AC-4448-4368-9A6C-68AB070ED197}" type="datetime1">
              <a:rPr lang="en-GB" smtClean="0"/>
              <a:pPr>
                <a:defRPr/>
              </a:pPr>
              <a:t>24/07/2014</a:t>
            </a:fld>
            <a:endParaRPr lang="en-GB"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7" name="Rectangle 5"/>
          <p:cNvSpPr>
            <a:spLocks noGrp="1" noChangeArrowheads="1"/>
          </p:cNvSpPr>
          <p:nvPr>
            <p:ph type="dt" sz="half" idx="10"/>
          </p:nvPr>
        </p:nvSpPr>
        <p:spPr>
          <a:ln/>
        </p:spPr>
        <p:txBody>
          <a:bodyPr/>
          <a:lstStyle>
            <a:lvl1pPr>
              <a:defRPr/>
            </a:lvl1pPr>
          </a:lstStyle>
          <a:p>
            <a:pPr>
              <a:defRPr/>
            </a:pPr>
            <a:fld id="{4394AE39-E117-4AD4-AD03-CE3600BB1FF7}" type="datetime1">
              <a:rPr lang="en-GB" smtClean="0"/>
              <a:pPr>
                <a:defRPr/>
              </a:pPr>
              <a:t>24/07/2014</a:t>
            </a:fld>
            <a:endParaRPr lang="en-GB"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GB"/>
          </a:p>
        </p:txBody>
      </p:sp>
      <p:sp>
        <p:nvSpPr>
          <p:cNvPr id="3" name="Rectangle 5"/>
          <p:cNvSpPr>
            <a:spLocks noGrp="1" noChangeArrowheads="1"/>
          </p:cNvSpPr>
          <p:nvPr>
            <p:ph type="dt" sz="half" idx="10"/>
          </p:nvPr>
        </p:nvSpPr>
        <p:spPr>
          <a:ln/>
        </p:spPr>
        <p:txBody>
          <a:bodyPr/>
          <a:lstStyle>
            <a:lvl1pPr>
              <a:defRPr/>
            </a:lvl1pPr>
          </a:lstStyle>
          <a:p>
            <a:pPr>
              <a:defRPr/>
            </a:pPr>
            <a:fld id="{6D62ABDB-E4E2-43FE-90FB-0D12EBE90DB8}" type="datetime1">
              <a:rPr lang="en-GB" smtClean="0"/>
              <a:pPr>
                <a:defRPr/>
              </a:pPr>
              <a:t>24/07/2014</a:t>
            </a:fld>
            <a:endParaRPr lang="en-GB"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dt" sz="half" idx="10"/>
          </p:nvPr>
        </p:nvSpPr>
        <p:spPr>
          <a:ln/>
        </p:spPr>
        <p:txBody>
          <a:bodyPr/>
          <a:lstStyle>
            <a:lvl1pPr>
              <a:defRPr/>
            </a:lvl1pPr>
          </a:lstStyle>
          <a:p>
            <a:pPr>
              <a:defRPr/>
            </a:pPr>
            <a:fld id="{F8A5DB57-8E66-4D15-A4B1-E11693BDEDF0}" type="datetime1">
              <a:rPr lang="en-GB" smtClean="0"/>
              <a:pPr>
                <a:defRPr/>
              </a:pPr>
              <a:t>24/07/2014</a:t>
            </a:fld>
            <a:endParaRPr lang="en-GB" alt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lstStyle>
            <a:lvl1pPr algn="l">
              <a:defRPr sz="2000" b="1"/>
            </a:lvl1pPr>
          </a:lstStyle>
          <a:p>
            <a:r>
              <a:rPr lang="en-US" smtClean="0"/>
              <a:t>Click to edit Master title style</a:t>
            </a:r>
            <a:endParaRPr lang="en-GB"/>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GB"/>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21C2F77E-D437-4771-B2EC-37752762E281}" type="datetime1">
              <a:rPr lang="en-GB" smtClean="0"/>
              <a:pPr>
                <a:defRPr/>
              </a:pPr>
              <a:t>24/07/2014</a:t>
            </a:fld>
            <a:endParaRPr lang="en-GB" alt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lstStyle>
            <a:lvl1pPr algn="l">
              <a:defRPr sz="2000" b="1"/>
            </a:lvl1pPr>
          </a:lstStyle>
          <a:p>
            <a:r>
              <a:rPr lang="en-US" smtClean="0"/>
              <a:t>Click to edit Master title style</a:t>
            </a:r>
            <a:endParaRPr lang="en-GB"/>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GB"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5"/>
          <p:cNvSpPr>
            <a:spLocks noGrp="1" noChangeArrowheads="1"/>
          </p:cNvSpPr>
          <p:nvPr>
            <p:ph type="dt" sz="half" idx="10"/>
          </p:nvPr>
        </p:nvSpPr>
        <p:spPr>
          <a:ln/>
        </p:spPr>
        <p:txBody>
          <a:bodyPr/>
          <a:lstStyle>
            <a:lvl1pPr>
              <a:defRPr/>
            </a:lvl1pPr>
          </a:lstStyle>
          <a:p>
            <a:pPr>
              <a:defRPr/>
            </a:pPr>
            <a:fld id="{EA4CD9C0-2BF1-4826-B5F4-8C6FBF7E1E99}" type="datetime1">
              <a:rPr lang="en-GB" smtClean="0"/>
              <a:pPr>
                <a:defRPr/>
              </a:pPr>
              <a:t>24/07/2014</a:t>
            </a:fld>
            <a:endParaRPr lang="en-GB" alt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3" Type="http://schemas.openxmlformats.org/officeDocument/2006/relationships/hyperlink" Target="coffee.ppt" TargetMode="External"/><Relationship Id="rId2" Type="http://schemas.openxmlformats.org/officeDocument/2006/relationships/hyperlink" Target="00%20main%20menu.ppt" TargetMode="External"/><Relationship Id="rId1" Type="http://schemas.openxmlformats.org/officeDocument/2006/relationships/theme" Target="../theme/theme2.xml"/><Relationship Id="rId5" Type="http://schemas.openxmlformats.org/officeDocument/2006/relationships/hyperlink" Target="../Organising%20your%20studies/organising%20choices.ppt" TargetMode="External"/><Relationship Id="rId4" Type="http://schemas.openxmlformats.org/officeDocument/2006/relationships/hyperlink" Target="Choices&#8230;.ppt" TargetMode="Externa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Line 2"/>
          <p:cNvSpPr>
            <a:spLocks noChangeShapeType="1"/>
          </p:cNvSpPr>
          <p:nvPr/>
        </p:nvSpPr>
        <p:spPr bwMode="auto">
          <a:xfrm flipH="1">
            <a:off x="7956550" y="152400"/>
            <a:ext cx="6350" cy="1189038"/>
          </a:xfrm>
          <a:prstGeom prst="line">
            <a:avLst/>
          </a:prstGeom>
          <a:noFill/>
          <a:ln w="9525">
            <a:solidFill>
              <a:schemeClr val="tx1"/>
            </a:solidFill>
            <a:round/>
            <a:headEnd/>
            <a:tailEnd/>
          </a:ln>
          <a:effectLst/>
        </p:spPr>
        <p:txBody>
          <a:bodyPr/>
          <a:lstStyle/>
          <a:p>
            <a:pPr>
              <a:defRPr/>
            </a:pPr>
            <a:endParaRPr lang="en-GB"/>
          </a:p>
        </p:txBody>
      </p:sp>
      <p:sp>
        <p:nvSpPr>
          <p:cNvPr id="1027" name="Rectangle 3"/>
          <p:cNvSpPr>
            <a:spLocks noGrp="1" noChangeArrowheads="1"/>
          </p:cNvSpPr>
          <p:nvPr>
            <p:ph type="title"/>
          </p:nvPr>
        </p:nvSpPr>
        <p:spPr bwMode="auto">
          <a:xfrm>
            <a:off x="457200" y="122238"/>
            <a:ext cx="7543800" cy="1074737"/>
          </a:xfrm>
          <a:prstGeom prst="rect">
            <a:avLst/>
          </a:prstGeom>
          <a:noFill/>
          <a:ln w="9525">
            <a:noFill/>
            <a:miter lim="800000"/>
            <a:headEnd/>
            <a:tailEnd/>
          </a:ln>
        </p:spPr>
        <p:txBody>
          <a:bodyPr vert="horz" wrap="square" lIns="91440" tIns="45720" rIns="91440" bIns="45720" numCol="1" anchor="b" anchorCtr="0" compatLnSpc="1">
            <a:prstTxWarp prst="textNoShape">
              <a:avLst/>
            </a:prstTxWarp>
          </a:bodyPr>
          <a:lstStyle/>
          <a:p>
            <a:pPr lvl="0"/>
            <a:r>
              <a:rPr lang="en-GB" altLang="en-US" smtClean="0"/>
              <a:t>Click to edit Master title style</a:t>
            </a:r>
          </a:p>
        </p:txBody>
      </p:sp>
      <p:sp>
        <p:nvSpPr>
          <p:cNvPr id="1028" name="Rectangle 4"/>
          <p:cNvSpPr>
            <a:spLocks noGrp="1" noChangeArrowheads="1"/>
          </p:cNvSpPr>
          <p:nvPr>
            <p:ph type="body" idx="1"/>
          </p:nvPr>
        </p:nvSpPr>
        <p:spPr bwMode="auto">
          <a:xfrm>
            <a:off x="468313" y="1412875"/>
            <a:ext cx="8229600" cy="4789488"/>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GB" altLang="en-US" smtClean="0"/>
              <a:t>Click to edit Master text styles</a:t>
            </a:r>
          </a:p>
          <a:p>
            <a:pPr lvl="1"/>
            <a:r>
              <a:rPr lang="en-GB" altLang="en-US" smtClean="0"/>
              <a:t>Second level</a:t>
            </a:r>
          </a:p>
          <a:p>
            <a:pPr lvl="2"/>
            <a:r>
              <a:rPr lang="en-GB" altLang="en-US" smtClean="0"/>
              <a:t>Third level</a:t>
            </a:r>
          </a:p>
          <a:p>
            <a:pPr lvl="3"/>
            <a:r>
              <a:rPr lang="en-GB" altLang="en-US" smtClean="0"/>
              <a:t>Fourth level</a:t>
            </a:r>
          </a:p>
          <a:p>
            <a:pPr lvl="4"/>
            <a:r>
              <a:rPr lang="en-GB" altLang="en-US" smtClean="0"/>
              <a:t>Fifth level</a:t>
            </a:r>
          </a:p>
        </p:txBody>
      </p:sp>
      <p:sp>
        <p:nvSpPr>
          <p:cNvPr id="4101" name="Rectangle 5"/>
          <p:cNvSpPr>
            <a:spLocks noGrp="1" noChangeArrowheads="1"/>
          </p:cNvSpPr>
          <p:nvPr>
            <p:ph type="dt" sz="half" idx="2"/>
          </p:nvPr>
        </p:nvSpPr>
        <p:spPr bwMode="auto">
          <a:xfrm>
            <a:off x="457200" y="6400800"/>
            <a:ext cx="1522413" cy="30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000">
                <a:latin typeface="Arial" charset="0"/>
              </a:defRPr>
            </a:lvl1pPr>
          </a:lstStyle>
          <a:p>
            <a:pPr>
              <a:defRPr/>
            </a:pPr>
            <a:fld id="{3AEC2ED1-CD7C-40D2-BE67-B885796E00F7}" type="datetime1">
              <a:rPr lang="en-GB" smtClean="0"/>
              <a:pPr>
                <a:defRPr/>
              </a:pPr>
              <a:t>24/07/2014</a:t>
            </a:fld>
            <a:endParaRPr lang="en-GB" altLang="en-US"/>
          </a:p>
        </p:txBody>
      </p:sp>
      <p:grpSp>
        <p:nvGrpSpPr>
          <p:cNvPr id="1030" name="Group 9"/>
          <p:cNvGrpSpPr>
            <a:grpSpLocks/>
          </p:cNvGrpSpPr>
          <p:nvPr/>
        </p:nvGrpSpPr>
        <p:grpSpPr bwMode="auto">
          <a:xfrm>
            <a:off x="8101013" y="188913"/>
            <a:ext cx="574675" cy="1081087"/>
            <a:chOff x="4720" y="1885"/>
            <a:chExt cx="843" cy="1379"/>
          </a:xfrm>
        </p:grpSpPr>
        <p:sp>
          <p:nvSpPr>
            <p:cNvPr id="4106" name="Oval 10"/>
            <p:cNvSpPr>
              <a:spLocks noChangeArrowheads="1"/>
            </p:cNvSpPr>
            <p:nvPr/>
          </p:nvSpPr>
          <p:spPr bwMode="auto">
            <a:xfrm>
              <a:off x="4720" y="1885"/>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7" name="Oval 11"/>
            <p:cNvSpPr>
              <a:spLocks noChangeArrowheads="1"/>
            </p:cNvSpPr>
            <p:nvPr/>
          </p:nvSpPr>
          <p:spPr bwMode="auto">
            <a:xfrm>
              <a:off x="489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8" name="Oval 12"/>
            <p:cNvSpPr>
              <a:spLocks noChangeArrowheads="1"/>
            </p:cNvSpPr>
            <p:nvPr/>
          </p:nvSpPr>
          <p:spPr bwMode="auto">
            <a:xfrm>
              <a:off x="5079" y="1885"/>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09" name="Oval 13"/>
            <p:cNvSpPr>
              <a:spLocks noChangeArrowheads="1"/>
            </p:cNvSpPr>
            <p:nvPr/>
          </p:nvSpPr>
          <p:spPr bwMode="auto">
            <a:xfrm>
              <a:off x="4720" y="206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0" name="Oval 14"/>
            <p:cNvSpPr>
              <a:spLocks noChangeArrowheads="1"/>
            </p:cNvSpPr>
            <p:nvPr/>
          </p:nvSpPr>
          <p:spPr bwMode="auto">
            <a:xfrm>
              <a:off x="489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1" name="Oval 15"/>
            <p:cNvSpPr>
              <a:spLocks noChangeArrowheads="1"/>
            </p:cNvSpPr>
            <p:nvPr/>
          </p:nvSpPr>
          <p:spPr bwMode="auto">
            <a:xfrm>
              <a:off x="5079" y="206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2" name="Oval 16"/>
            <p:cNvSpPr>
              <a:spLocks noChangeArrowheads="1"/>
            </p:cNvSpPr>
            <p:nvPr/>
          </p:nvSpPr>
          <p:spPr bwMode="auto">
            <a:xfrm>
              <a:off x="5258" y="206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3" name="Oval 17"/>
            <p:cNvSpPr>
              <a:spLocks noChangeArrowheads="1"/>
            </p:cNvSpPr>
            <p:nvPr/>
          </p:nvSpPr>
          <p:spPr bwMode="auto">
            <a:xfrm>
              <a:off x="4720" y="2243"/>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4" name="Oval 18"/>
            <p:cNvSpPr>
              <a:spLocks noChangeArrowheads="1"/>
            </p:cNvSpPr>
            <p:nvPr/>
          </p:nvSpPr>
          <p:spPr bwMode="auto">
            <a:xfrm>
              <a:off x="4899" y="2243"/>
              <a:ext cx="126"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5" name="Oval 19"/>
            <p:cNvSpPr>
              <a:spLocks noChangeArrowheads="1"/>
            </p:cNvSpPr>
            <p:nvPr/>
          </p:nvSpPr>
          <p:spPr bwMode="auto">
            <a:xfrm>
              <a:off x="5079"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6" name="Oval 20"/>
            <p:cNvSpPr>
              <a:spLocks noChangeArrowheads="1"/>
            </p:cNvSpPr>
            <p:nvPr/>
          </p:nvSpPr>
          <p:spPr bwMode="auto">
            <a:xfrm>
              <a:off x="5258" y="2243"/>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17" name="Oval 21"/>
            <p:cNvSpPr>
              <a:spLocks noChangeArrowheads="1"/>
            </p:cNvSpPr>
            <p:nvPr/>
          </p:nvSpPr>
          <p:spPr bwMode="auto">
            <a:xfrm>
              <a:off x="5435" y="2243"/>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18" name="Oval 22"/>
            <p:cNvSpPr>
              <a:spLocks noChangeArrowheads="1"/>
            </p:cNvSpPr>
            <p:nvPr/>
          </p:nvSpPr>
          <p:spPr bwMode="auto">
            <a:xfrm>
              <a:off x="4720" y="2422"/>
              <a:ext cx="128" cy="128"/>
            </a:xfrm>
            <a:prstGeom prst="ellipse">
              <a:avLst/>
            </a:prstGeom>
            <a:solidFill>
              <a:srgbClr val="8A00C0"/>
            </a:solidFill>
            <a:ln w="9525">
              <a:noFill/>
              <a:round/>
              <a:headEnd/>
              <a:tailEnd/>
            </a:ln>
            <a:effectLst/>
          </p:spPr>
          <p:txBody>
            <a:bodyPr wrap="none" anchor="ctr"/>
            <a:lstStyle/>
            <a:p>
              <a:pPr>
                <a:defRPr/>
              </a:pPr>
              <a:endParaRPr lang="en-GB"/>
            </a:p>
          </p:txBody>
        </p:sp>
        <p:sp>
          <p:nvSpPr>
            <p:cNvPr id="4119" name="Oval 23"/>
            <p:cNvSpPr>
              <a:spLocks noChangeArrowheads="1"/>
            </p:cNvSpPr>
            <p:nvPr/>
          </p:nvSpPr>
          <p:spPr bwMode="auto">
            <a:xfrm>
              <a:off x="489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0" name="Oval 24"/>
            <p:cNvSpPr>
              <a:spLocks noChangeArrowheads="1"/>
            </p:cNvSpPr>
            <p:nvPr/>
          </p:nvSpPr>
          <p:spPr bwMode="auto">
            <a:xfrm>
              <a:off x="5079" y="2422"/>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1" name="Oval 25"/>
            <p:cNvSpPr>
              <a:spLocks noChangeArrowheads="1"/>
            </p:cNvSpPr>
            <p:nvPr/>
          </p:nvSpPr>
          <p:spPr bwMode="auto">
            <a:xfrm>
              <a:off x="5258" y="2422"/>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2" name="Oval 26"/>
            <p:cNvSpPr>
              <a:spLocks noChangeArrowheads="1"/>
            </p:cNvSpPr>
            <p:nvPr/>
          </p:nvSpPr>
          <p:spPr bwMode="auto">
            <a:xfrm>
              <a:off x="4720" y="2600"/>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3" name="Oval 27"/>
            <p:cNvSpPr>
              <a:spLocks noChangeArrowheads="1"/>
            </p:cNvSpPr>
            <p:nvPr/>
          </p:nvSpPr>
          <p:spPr bwMode="auto">
            <a:xfrm>
              <a:off x="4899" y="2600"/>
              <a:ext cx="126"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4" name="Oval 28"/>
            <p:cNvSpPr>
              <a:spLocks noChangeArrowheads="1"/>
            </p:cNvSpPr>
            <p:nvPr/>
          </p:nvSpPr>
          <p:spPr bwMode="auto">
            <a:xfrm>
              <a:off x="5079"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5" name="Oval 29"/>
            <p:cNvSpPr>
              <a:spLocks noChangeArrowheads="1"/>
            </p:cNvSpPr>
            <p:nvPr/>
          </p:nvSpPr>
          <p:spPr bwMode="auto">
            <a:xfrm>
              <a:off x="5258" y="2600"/>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6" name="Oval 30"/>
            <p:cNvSpPr>
              <a:spLocks noChangeArrowheads="1"/>
            </p:cNvSpPr>
            <p:nvPr/>
          </p:nvSpPr>
          <p:spPr bwMode="auto">
            <a:xfrm>
              <a:off x="5435" y="2600"/>
              <a:ext cx="128"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27" name="Oval 31"/>
            <p:cNvSpPr>
              <a:spLocks noChangeArrowheads="1"/>
            </p:cNvSpPr>
            <p:nvPr/>
          </p:nvSpPr>
          <p:spPr bwMode="auto">
            <a:xfrm>
              <a:off x="4720" y="2778"/>
              <a:ext cx="128" cy="128"/>
            </a:xfrm>
            <a:prstGeom prst="ellipse">
              <a:avLst/>
            </a:prstGeom>
            <a:solidFill>
              <a:srgbClr val="339966"/>
            </a:solidFill>
            <a:ln w="9525">
              <a:noFill/>
              <a:round/>
              <a:headEnd/>
              <a:tailEnd/>
            </a:ln>
            <a:effectLst/>
          </p:spPr>
          <p:txBody>
            <a:bodyPr wrap="none" anchor="ctr"/>
            <a:lstStyle/>
            <a:p>
              <a:pPr>
                <a:defRPr/>
              </a:pPr>
              <a:endParaRPr lang="en-GB"/>
            </a:p>
          </p:txBody>
        </p:sp>
        <p:sp>
          <p:nvSpPr>
            <p:cNvPr id="4128" name="Oval 32"/>
            <p:cNvSpPr>
              <a:spLocks noChangeArrowheads="1"/>
            </p:cNvSpPr>
            <p:nvPr/>
          </p:nvSpPr>
          <p:spPr bwMode="auto">
            <a:xfrm>
              <a:off x="489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29" name="Oval 33"/>
            <p:cNvSpPr>
              <a:spLocks noChangeArrowheads="1"/>
            </p:cNvSpPr>
            <p:nvPr/>
          </p:nvSpPr>
          <p:spPr bwMode="auto">
            <a:xfrm>
              <a:off x="5079" y="277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0" name="Oval 34"/>
            <p:cNvSpPr>
              <a:spLocks noChangeArrowheads="1"/>
            </p:cNvSpPr>
            <p:nvPr/>
          </p:nvSpPr>
          <p:spPr bwMode="auto">
            <a:xfrm>
              <a:off x="5258" y="277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1" name="Oval 35"/>
            <p:cNvSpPr>
              <a:spLocks noChangeArrowheads="1"/>
            </p:cNvSpPr>
            <p:nvPr/>
          </p:nvSpPr>
          <p:spPr bwMode="auto">
            <a:xfrm>
              <a:off x="4720" y="2958"/>
              <a:ext cx="128"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2" name="Oval 36"/>
            <p:cNvSpPr>
              <a:spLocks noChangeArrowheads="1"/>
            </p:cNvSpPr>
            <p:nvPr/>
          </p:nvSpPr>
          <p:spPr bwMode="auto">
            <a:xfrm>
              <a:off x="4899" y="2958"/>
              <a:ext cx="126" cy="128"/>
            </a:xfrm>
            <a:prstGeom prst="ellipse">
              <a:avLst/>
            </a:prstGeom>
            <a:solidFill>
              <a:srgbClr val="99CC91"/>
            </a:solidFill>
            <a:ln w="9525">
              <a:noFill/>
              <a:round/>
              <a:headEnd/>
              <a:tailEnd/>
            </a:ln>
            <a:effectLst/>
          </p:spPr>
          <p:txBody>
            <a:bodyPr wrap="none" anchor="ctr"/>
            <a:lstStyle/>
            <a:p>
              <a:pPr>
                <a:defRPr/>
              </a:pPr>
              <a:endParaRPr lang="en-GB"/>
            </a:p>
          </p:txBody>
        </p:sp>
        <p:sp>
          <p:nvSpPr>
            <p:cNvPr id="4133" name="Oval 37"/>
            <p:cNvSpPr>
              <a:spLocks noChangeArrowheads="1"/>
            </p:cNvSpPr>
            <p:nvPr/>
          </p:nvSpPr>
          <p:spPr bwMode="auto">
            <a:xfrm>
              <a:off x="5079"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4" name="Oval 38"/>
            <p:cNvSpPr>
              <a:spLocks noChangeArrowheads="1"/>
            </p:cNvSpPr>
            <p:nvPr/>
          </p:nvSpPr>
          <p:spPr bwMode="auto">
            <a:xfrm>
              <a:off x="5258" y="2958"/>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5" name="Oval 39"/>
            <p:cNvSpPr>
              <a:spLocks noChangeArrowheads="1"/>
            </p:cNvSpPr>
            <p:nvPr/>
          </p:nvSpPr>
          <p:spPr bwMode="auto">
            <a:xfrm>
              <a:off x="4899" y="3136"/>
              <a:ext cx="126" cy="128"/>
            </a:xfrm>
            <a:prstGeom prst="ellipse">
              <a:avLst/>
            </a:prstGeom>
            <a:solidFill>
              <a:srgbClr val="CC99FF"/>
            </a:solidFill>
            <a:ln w="9525">
              <a:noFill/>
              <a:round/>
              <a:headEnd/>
              <a:tailEnd/>
            </a:ln>
            <a:effectLst/>
          </p:spPr>
          <p:txBody>
            <a:bodyPr wrap="none" anchor="ctr"/>
            <a:lstStyle/>
            <a:p>
              <a:pPr>
                <a:defRPr/>
              </a:pPr>
              <a:endParaRPr lang="en-GB"/>
            </a:p>
          </p:txBody>
        </p:sp>
        <p:sp>
          <p:nvSpPr>
            <p:cNvPr id="4136" name="Oval 40"/>
            <p:cNvSpPr>
              <a:spLocks noChangeArrowheads="1"/>
            </p:cNvSpPr>
            <p:nvPr/>
          </p:nvSpPr>
          <p:spPr bwMode="auto">
            <a:xfrm>
              <a:off x="5258" y="3136"/>
              <a:ext cx="126" cy="128"/>
            </a:xfrm>
            <a:prstGeom prst="ellipse">
              <a:avLst/>
            </a:prstGeom>
            <a:solidFill>
              <a:srgbClr val="CC99FF"/>
            </a:solidFill>
            <a:ln w="9525">
              <a:noFill/>
              <a:round/>
              <a:headEnd/>
              <a:tailEnd/>
            </a:ln>
            <a:effectLst/>
          </p:spPr>
          <p:txBody>
            <a:bodyPr wrap="none" anchor="ctr"/>
            <a:lstStyle/>
            <a:p>
              <a:pPr>
                <a:defRPr/>
              </a:pPr>
              <a:endParaRPr lang="en-GB"/>
            </a:p>
          </p:txBody>
        </p:sp>
      </p:grpSp>
    </p:spTree>
  </p:cSld>
  <p:clrMap bg1="lt1" tx1="dk1" bg2="lt2" tx2="dk2" accent1="accent1" accent2="accent2" accent3="accent3" accent4="accent4" accent5="accent5" accent6="accent6" hlink="hlink" folHlink="folHlink"/>
  <p:sldLayoutIdLst>
    <p:sldLayoutId id="2147483804" r:id="rId1"/>
    <p:sldLayoutId id="2147483794" r:id="rId2"/>
    <p:sldLayoutId id="2147483795" r:id="rId3"/>
    <p:sldLayoutId id="2147483796" r:id="rId4"/>
    <p:sldLayoutId id="2147483797" r:id="rId5"/>
    <p:sldLayoutId id="2147483798" r:id="rId6"/>
    <p:sldLayoutId id="2147483799" r:id="rId7"/>
    <p:sldLayoutId id="2147483800" r:id="rId8"/>
    <p:sldLayoutId id="2147483801" r:id="rId9"/>
    <p:sldLayoutId id="2147483802" r:id="rId10"/>
    <p:sldLayoutId id="2147483803" r:id="rId11"/>
  </p:sldLayoutIdLst>
  <p:timing>
    <p:tnLst>
      <p:par>
        <p:cTn id="1" dur="indefinite" restart="never" nodeType="tmRoot"/>
      </p:par>
    </p:tnLst>
  </p:timing>
  <p:hf sldNum="0" hdr="0" ftr="0" dt="0"/>
  <p:txStyles>
    <p:titleStyle>
      <a:lvl1pPr algn="l" rtl="0" eaLnBrk="0" fontAlgn="base" hangingPunct="0">
        <a:spcBef>
          <a:spcPct val="0"/>
        </a:spcBef>
        <a:spcAft>
          <a:spcPct val="0"/>
        </a:spcAft>
        <a:defRPr sz="3200" b="1">
          <a:solidFill>
            <a:schemeClr val="tx2"/>
          </a:solidFill>
          <a:latin typeface="+mj-lt"/>
          <a:ea typeface="+mj-ea"/>
          <a:cs typeface="+mj-cs"/>
        </a:defRPr>
      </a:lvl1pPr>
      <a:lvl2pPr algn="l" rtl="0" eaLnBrk="0" fontAlgn="base" hangingPunct="0">
        <a:spcBef>
          <a:spcPct val="0"/>
        </a:spcBef>
        <a:spcAft>
          <a:spcPct val="0"/>
        </a:spcAft>
        <a:defRPr sz="3900" b="1">
          <a:solidFill>
            <a:schemeClr val="tx2"/>
          </a:solidFill>
          <a:latin typeface="Arial" charset="0"/>
        </a:defRPr>
      </a:lvl2pPr>
      <a:lvl3pPr algn="l" rtl="0" eaLnBrk="0" fontAlgn="base" hangingPunct="0">
        <a:spcBef>
          <a:spcPct val="0"/>
        </a:spcBef>
        <a:spcAft>
          <a:spcPct val="0"/>
        </a:spcAft>
        <a:defRPr sz="3900" b="1">
          <a:solidFill>
            <a:schemeClr val="tx2"/>
          </a:solidFill>
          <a:latin typeface="Arial" charset="0"/>
        </a:defRPr>
      </a:lvl3pPr>
      <a:lvl4pPr algn="l" rtl="0" eaLnBrk="0" fontAlgn="base" hangingPunct="0">
        <a:spcBef>
          <a:spcPct val="0"/>
        </a:spcBef>
        <a:spcAft>
          <a:spcPct val="0"/>
        </a:spcAft>
        <a:defRPr sz="3900" b="1">
          <a:solidFill>
            <a:schemeClr val="tx2"/>
          </a:solidFill>
          <a:latin typeface="Arial" charset="0"/>
        </a:defRPr>
      </a:lvl4pPr>
      <a:lvl5pPr algn="l" rtl="0" eaLnBrk="0" fontAlgn="base" hangingPunct="0">
        <a:spcBef>
          <a:spcPct val="0"/>
        </a:spcBef>
        <a:spcAft>
          <a:spcPct val="0"/>
        </a:spcAft>
        <a:defRPr sz="3900" b="1">
          <a:solidFill>
            <a:schemeClr val="tx2"/>
          </a:solidFill>
          <a:latin typeface="Arial" charset="0"/>
        </a:defRPr>
      </a:lvl5pPr>
      <a:lvl6pPr marL="457200" algn="l" rtl="0" fontAlgn="base">
        <a:spcBef>
          <a:spcPct val="0"/>
        </a:spcBef>
        <a:spcAft>
          <a:spcPct val="0"/>
        </a:spcAft>
        <a:defRPr sz="3900" b="1">
          <a:solidFill>
            <a:schemeClr val="tx2"/>
          </a:solidFill>
          <a:latin typeface="Arial" charset="0"/>
        </a:defRPr>
      </a:lvl6pPr>
      <a:lvl7pPr marL="914400" algn="l" rtl="0" fontAlgn="base">
        <a:spcBef>
          <a:spcPct val="0"/>
        </a:spcBef>
        <a:spcAft>
          <a:spcPct val="0"/>
        </a:spcAft>
        <a:defRPr sz="3900" b="1">
          <a:solidFill>
            <a:schemeClr val="tx2"/>
          </a:solidFill>
          <a:latin typeface="Arial" charset="0"/>
        </a:defRPr>
      </a:lvl7pPr>
      <a:lvl8pPr marL="1371600" algn="l" rtl="0" fontAlgn="base">
        <a:spcBef>
          <a:spcPct val="0"/>
        </a:spcBef>
        <a:spcAft>
          <a:spcPct val="0"/>
        </a:spcAft>
        <a:defRPr sz="3900" b="1">
          <a:solidFill>
            <a:schemeClr val="tx2"/>
          </a:solidFill>
          <a:latin typeface="Arial" charset="0"/>
        </a:defRPr>
      </a:lvl8pPr>
      <a:lvl9pPr marL="1828800" algn="l" rtl="0" fontAlgn="base">
        <a:spcBef>
          <a:spcPct val="0"/>
        </a:spcBef>
        <a:spcAft>
          <a:spcPct val="0"/>
        </a:spcAft>
        <a:defRPr sz="3900" b="1">
          <a:solidFill>
            <a:schemeClr val="tx2"/>
          </a:solidFill>
          <a:latin typeface="Arial" charset="0"/>
        </a:defRPr>
      </a:lvl9pPr>
    </p:titleStyle>
    <p:bodyStyle>
      <a:lvl1pPr marL="342900" indent="-342900" algn="l" rtl="0" eaLnBrk="0" fontAlgn="base" hangingPunct="0">
        <a:spcBef>
          <a:spcPts val="600"/>
        </a:spcBef>
        <a:spcAft>
          <a:spcPct val="0"/>
        </a:spcAft>
        <a:buClr>
          <a:schemeClr val="tx2"/>
        </a:buClr>
        <a:buSzPct val="70000"/>
        <a:buFont typeface="Wingdings" pitchFamily="2" charset="2"/>
        <a:buChar char="l"/>
        <a:defRPr sz="2800" b="1">
          <a:solidFill>
            <a:schemeClr val="tx1"/>
          </a:solidFill>
          <a:latin typeface="+mn-lt"/>
          <a:ea typeface="+mn-ea"/>
          <a:cs typeface="+mn-cs"/>
        </a:defRPr>
      </a:lvl1pPr>
      <a:lvl2pPr marL="692150" indent="-347663" algn="l" rtl="0" eaLnBrk="0" fontAlgn="base" hangingPunct="0">
        <a:spcBef>
          <a:spcPts val="600"/>
        </a:spcBef>
        <a:spcAft>
          <a:spcPct val="0"/>
        </a:spcAft>
        <a:buClr>
          <a:srgbClr val="339966"/>
        </a:buClr>
        <a:buSzPct val="70000"/>
        <a:buFont typeface="Wingdings" pitchFamily="2" charset="2"/>
        <a:buChar char="l"/>
        <a:defRPr sz="2400" b="1">
          <a:solidFill>
            <a:schemeClr val="tx1"/>
          </a:solidFill>
          <a:latin typeface="+mn-lt"/>
        </a:defRPr>
      </a:lvl2pPr>
      <a:lvl3pPr marL="987425" indent="-293688" algn="l" rtl="0" eaLnBrk="0" fontAlgn="base" hangingPunct="0">
        <a:spcBef>
          <a:spcPts val="600"/>
        </a:spcBef>
        <a:spcAft>
          <a:spcPct val="0"/>
        </a:spcAft>
        <a:buClr>
          <a:srgbClr val="8A00C0"/>
        </a:buClr>
        <a:buSzPct val="70000"/>
        <a:buFont typeface="Wingdings" pitchFamily="2" charset="2"/>
        <a:buChar char="l"/>
        <a:defRPr sz="2000" b="1">
          <a:solidFill>
            <a:schemeClr val="tx1"/>
          </a:solidFill>
          <a:latin typeface="+mn-lt"/>
        </a:defRPr>
      </a:lvl3pPr>
      <a:lvl4pPr marL="1281113" indent="-292100" algn="l" rtl="0" eaLnBrk="0" fontAlgn="base" hangingPunct="0">
        <a:spcBef>
          <a:spcPts val="600"/>
        </a:spcBef>
        <a:spcAft>
          <a:spcPct val="0"/>
        </a:spcAft>
        <a:buClr>
          <a:srgbClr val="A0C6A0"/>
        </a:buClr>
        <a:buSzPct val="75000"/>
        <a:buFont typeface="Wingdings" pitchFamily="2" charset="2"/>
        <a:buChar char="§"/>
        <a:defRPr sz="1800" b="1">
          <a:solidFill>
            <a:schemeClr val="tx1"/>
          </a:solidFill>
          <a:latin typeface="+mn-lt"/>
        </a:defRPr>
      </a:lvl4pPr>
      <a:lvl5pPr marL="1598613" indent="-315913" algn="l" rtl="0" eaLnBrk="0" fontAlgn="base" hangingPunct="0">
        <a:spcBef>
          <a:spcPts val="600"/>
        </a:spcBef>
        <a:spcAft>
          <a:spcPct val="0"/>
        </a:spcAft>
        <a:buClr>
          <a:srgbClr val="CC99FF"/>
        </a:buClr>
        <a:buSzPct val="80000"/>
        <a:buFont typeface="Wingdings" pitchFamily="2" charset="2"/>
        <a:buChar char="§"/>
        <a:defRPr sz="1800" b="1">
          <a:solidFill>
            <a:schemeClr val="tx1"/>
          </a:solidFill>
          <a:latin typeface="+mn-lt"/>
        </a:defRPr>
      </a:lvl5pPr>
      <a:lvl6pPr marL="20558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6pPr>
      <a:lvl7pPr marL="25130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7pPr>
      <a:lvl8pPr marL="29702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8pPr>
      <a:lvl9pPr marL="3427413" indent="-315913" algn="l" rtl="0" fontAlgn="base">
        <a:spcBef>
          <a:spcPct val="20000"/>
        </a:spcBef>
        <a:spcAft>
          <a:spcPct val="0"/>
        </a:spcAft>
        <a:buClr>
          <a:srgbClr val="CC99FF"/>
        </a:buClr>
        <a:buSzPct val="80000"/>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250825" y="188913"/>
            <a:ext cx="8713788" cy="935037"/>
          </a:xfrm>
          <a:prstGeom prst="rect">
            <a:avLst/>
          </a:prstGeom>
          <a:noFill/>
          <a:ln w="9525" algn="ctr">
            <a:noFill/>
            <a:miter lim="800000"/>
            <a:headEnd/>
            <a:tailEnd/>
          </a:ln>
        </p:spPr>
        <p:txBody>
          <a:bodyPr vert="horz" wrap="square" lIns="91440" tIns="45720" rIns="91440" bIns="45720" numCol="1" anchor="ctr" anchorCtr="0" compatLnSpc="1">
            <a:prstTxWarp prst="textNoShape">
              <a:avLst/>
            </a:prstTxWarp>
          </a:bodyPr>
          <a:lstStyle/>
          <a:p>
            <a:pPr lvl="0"/>
            <a:r>
              <a:rPr lang="en-US" smtClean="0"/>
              <a:t>Click to edit Master title style</a:t>
            </a:r>
            <a:endParaRPr lang="en-US" dirty="0" smtClean="0"/>
          </a:p>
        </p:txBody>
      </p:sp>
      <p:sp>
        <p:nvSpPr>
          <p:cNvPr id="13315" name="Text Box 3"/>
          <p:cNvSpPr txBox="1">
            <a:spLocks noChangeArrowheads="1"/>
          </p:cNvSpPr>
          <p:nvPr/>
        </p:nvSpPr>
        <p:spPr bwMode="auto">
          <a:xfrm>
            <a:off x="684213" y="5805488"/>
            <a:ext cx="7775575" cy="457200"/>
          </a:xfrm>
          <a:prstGeom prst="rect">
            <a:avLst/>
          </a:prstGeom>
          <a:noFill/>
          <a:ln w="9525">
            <a:noFill/>
            <a:miter lim="800000"/>
            <a:headEnd/>
            <a:tailEnd/>
          </a:ln>
          <a:effectLst/>
        </p:spPr>
        <p:txBody>
          <a:bodyPr>
            <a:spAutoFit/>
          </a:bodyPr>
          <a:lstStyle/>
          <a:p>
            <a:pPr algn="ctr" eaLnBrk="0" fontAlgn="auto" hangingPunct="0">
              <a:spcBef>
                <a:spcPct val="50000"/>
              </a:spcBef>
              <a:spcAft>
                <a:spcPts val="0"/>
              </a:spcAft>
              <a:defRPr/>
            </a:pPr>
            <a:endParaRPr lang="en-US" sz="2400" dirty="0">
              <a:solidFill>
                <a:srgbClr val="000000"/>
              </a:solidFill>
              <a:latin typeface="Arial"/>
            </a:endParaRPr>
          </a:p>
        </p:txBody>
      </p:sp>
      <p:sp>
        <p:nvSpPr>
          <p:cNvPr id="13317" name="Rectangle 5"/>
          <p:cNvSpPr>
            <a:spLocks noGrp="1" noChangeArrowheads="1"/>
          </p:cNvSpPr>
          <p:nvPr>
            <p:ph type="body" idx="1"/>
          </p:nvPr>
        </p:nvSpPr>
        <p:spPr bwMode="auto">
          <a:xfrm>
            <a:off x="358775" y="1196975"/>
            <a:ext cx="8605838" cy="467042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6" name="Oval 4">
            <a:hlinkClick r:id="rId2" action="ppaction://hlinkpres?slideindex=1&amp;slidetitle="/>
          </p:cNvPr>
          <p:cNvSpPr>
            <a:spLocks noChangeArrowheads="1"/>
          </p:cNvSpPr>
          <p:nvPr/>
        </p:nvSpPr>
        <p:spPr bwMode="auto">
          <a:xfrm>
            <a:off x="8072438" y="5786438"/>
            <a:ext cx="1071562" cy="1071562"/>
          </a:xfrm>
          <a:prstGeom prst="ellipse">
            <a:avLst/>
          </a:prstGeom>
          <a:solidFill>
            <a:srgbClr val="33CC33"/>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7" name="Oval 5"/>
          <p:cNvSpPr>
            <a:spLocks noChangeArrowheads="1"/>
          </p:cNvSpPr>
          <p:nvPr/>
        </p:nvSpPr>
        <p:spPr bwMode="auto">
          <a:xfrm>
            <a:off x="8156575" y="5872163"/>
            <a:ext cx="895350" cy="901700"/>
          </a:xfrm>
          <a:prstGeom prst="ellipse">
            <a:avLst/>
          </a:prstGeom>
          <a:solidFill>
            <a:schemeClr val="accent2"/>
          </a:solidFill>
          <a:ln w="12700">
            <a:noFill/>
            <a:round/>
            <a:headEnd type="none" w="sm" len="sm"/>
            <a:tailEnd type="none" w="sm" len="sm"/>
          </a:ln>
        </p:spPr>
        <p:txBody>
          <a:bodyPr wrap="none" anchor="ctr"/>
          <a:lstStyle/>
          <a:p>
            <a:pPr algn="ctr" eaLnBrk="0" fontAlgn="auto" hangingPunct="0">
              <a:spcBef>
                <a:spcPts val="0"/>
              </a:spcBef>
              <a:spcAft>
                <a:spcPts val="0"/>
              </a:spcAft>
              <a:defRPr/>
            </a:pPr>
            <a:endParaRPr lang="en-US" sz="1800" b="1" dirty="0">
              <a:solidFill>
                <a:srgbClr val="000000"/>
              </a:solidFill>
              <a:latin typeface="Comic Sans MS" pitchFamily="66" charset="0"/>
            </a:endParaRPr>
          </a:p>
        </p:txBody>
      </p:sp>
      <p:sp>
        <p:nvSpPr>
          <p:cNvPr id="8" name="Oval 6">
            <a:hlinkClick r:id="" action="ppaction://hlinkshowjump?jump=previousslide"/>
          </p:cNvPr>
          <p:cNvSpPr>
            <a:spLocks noChangeArrowheads="1"/>
          </p:cNvSpPr>
          <p:nvPr/>
        </p:nvSpPr>
        <p:spPr bwMode="auto">
          <a:xfrm>
            <a:off x="8243888" y="5959475"/>
            <a:ext cx="728662" cy="730250"/>
          </a:xfrm>
          <a:prstGeom prst="ellipse">
            <a:avLst/>
          </a:prstGeom>
          <a:gradFill rotWithShape="0">
            <a:gsLst>
              <a:gs pos="0">
                <a:srgbClr val="47B2B2"/>
              </a:gs>
              <a:gs pos="100000">
                <a:srgbClr val="66FFFF"/>
              </a:gs>
            </a:gsLst>
            <a:path path="shape">
              <a:fillToRect l="50000" t="50000" r="50000" b="50000"/>
            </a:path>
          </a:gradFill>
          <a:ln w="9525">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9" name="Oval 7"/>
          <p:cNvSpPr>
            <a:spLocks noChangeArrowheads="1"/>
          </p:cNvSpPr>
          <p:nvPr/>
        </p:nvSpPr>
        <p:spPr bwMode="auto">
          <a:xfrm>
            <a:off x="8332788" y="6049963"/>
            <a:ext cx="568325" cy="577850"/>
          </a:xfrm>
          <a:prstGeom prst="ellipse">
            <a:avLst/>
          </a:prstGeom>
          <a:solidFill>
            <a:srgbClr val="FF99FF"/>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0" name="Oval 8"/>
          <p:cNvSpPr>
            <a:spLocks noChangeArrowheads="1"/>
          </p:cNvSpPr>
          <p:nvPr/>
        </p:nvSpPr>
        <p:spPr bwMode="auto">
          <a:xfrm>
            <a:off x="8421688" y="6138863"/>
            <a:ext cx="403225" cy="411162"/>
          </a:xfrm>
          <a:prstGeom prst="ellipse">
            <a:avLst/>
          </a:prstGeom>
          <a:solidFill>
            <a:srgbClr val="FF3300"/>
          </a:solidFill>
          <a:ln w="50800">
            <a:noFill/>
            <a:round/>
            <a:headEnd/>
            <a:tailEnd/>
          </a:ln>
        </p:spPr>
        <p:txBody>
          <a:bodyPr wrap="none" anchor="ctr"/>
          <a:lstStyle/>
          <a:p>
            <a:pPr algn="ctr" eaLnBrk="0" fontAlgn="auto" hangingPunct="0">
              <a:spcBef>
                <a:spcPts val="0"/>
              </a:spcBef>
              <a:spcAft>
                <a:spcPts val="0"/>
              </a:spcAft>
              <a:defRPr/>
            </a:pPr>
            <a:endParaRPr lang="en-US" sz="1800" dirty="0">
              <a:solidFill>
                <a:srgbClr val="000000"/>
              </a:solidFill>
              <a:latin typeface="Comic Sans MS" pitchFamily="66" charset="0"/>
            </a:endParaRPr>
          </a:p>
        </p:txBody>
      </p:sp>
      <p:sp>
        <p:nvSpPr>
          <p:cNvPr id="11" name="Oval 9"/>
          <p:cNvSpPr>
            <a:spLocks noChangeArrowheads="1"/>
          </p:cNvSpPr>
          <p:nvPr/>
        </p:nvSpPr>
        <p:spPr bwMode="auto">
          <a:xfrm>
            <a:off x="8505825" y="6221413"/>
            <a:ext cx="231775" cy="230187"/>
          </a:xfrm>
          <a:prstGeom prst="ellipse">
            <a:avLst/>
          </a:prstGeom>
          <a:solidFill>
            <a:srgbClr val="FFFF66"/>
          </a:solidFill>
          <a:ln w="50800">
            <a:noFill/>
            <a:round/>
            <a:headEnd/>
            <a:tailEnd/>
          </a:ln>
        </p:spPr>
        <p:txBody>
          <a:bodyPr wrap="none" lIns="92075" tIns="46038" rIns="92075" bIns="46038" anchor="ctr"/>
          <a:lstStyle/>
          <a:p>
            <a:pPr algn="ctr" eaLnBrk="0" fontAlgn="auto" hangingPunct="0">
              <a:spcBef>
                <a:spcPts val="0"/>
              </a:spcBef>
              <a:spcAft>
                <a:spcPts val="0"/>
              </a:spcAft>
              <a:defRPr/>
            </a:pPr>
            <a:endParaRPr lang="en-US" sz="2800" b="1" dirty="0">
              <a:solidFill>
                <a:srgbClr val="000000"/>
              </a:solidFill>
              <a:latin typeface="Comic Sans MS" pitchFamily="66" charset="0"/>
            </a:endParaRPr>
          </a:p>
        </p:txBody>
      </p:sp>
      <p:sp>
        <p:nvSpPr>
          <p:cNvPr id="12" name="TextBox 11"/>
          <p:cNvSpPr txBox="1"/>
          <p:nvPr/>
        </p:nvSpPr>
        <p:spPr>
          <a:xfrm>
            <a:off x="3500438" y="6550025"/>
            <a:ext cx="2643187" cy="307975"/>
          </a:xfrm>
          <a:prstGeom prst="rect">
            <a:avLst/>
          </a:prstGeom>
          <a:noFill/>
        </p:spPr>
        <p:txBody>
          <a:bodyPr>
            <a:spAutoFit/>
          </a:bodyPr>
          <a:lstStyle/>
          <a:p>
            <a:pPr fontAlgn="auto">
              <a:spcBef>
                <a:spcPts val="0"/>
              </a:spcBef>
              <a:spcAft>
                <a:spcPts val="0"/>
              </a:spcAft>
              <a:defRPr/>
            </a:pPr>
            <a:r>
              <a:rPr lang="en-GB" sz="1400" b="1" dirty="0">
                <a:solidFill>
                  <a:srgbClr val="FF0000"/>
                </a:solidFill>
                <a:latin typeface="Arial Rounded MT Bold"/>
              </a:rPr>
              <a:t>www.phil-race.co.uk</a:t>
            </a:r>
          </a:p>
        </p:txBody>
      </p:sp>
      <p:sp>
        <p:nvSpPr>
          <p:cNvPr id="13" name="AutoShape 38">
            <a:hlinkClick r:id="rId3" action="ppaction://hlinkpres?slideindex=1&amp;slidetitle=" highlightClick="1"/>
          </p:cNvPr>
          <p:cNvSpPr>
            <a:spLocks noChangeArrowheads="1"/>
          </p:cNvSpPr>
          <p:nvPr/>
        </p:nvSpPr>
        <p:spPr bwMode="auto">
          <a:xfrm>
            <a:off x="685800" y="6096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4" name="AutoShape 39">
            <a:hlinkClick r:id="rId4" action="ppaction://hlinkpres?slideindex=1&amp;slidetitle=" highlightClick="1"/>
          </p:cNvPr>
          <p:cNvSpPr>
            <a:spLocks noChangeArrowheads="1"/>
          </p:cNvSpPr>
          <p:nvPr/>
        </p:nvSpPr>
        <p:spPr bwMode="auto">
          <a:xfrm>
            <a:off x="8001000" y="5715000"/>
            <a:ext cx="1042988"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5" name="AutoShape 40">
            <a:hlinkClick r:id="rId5" action="ppaction://hlinkpres?slideindex=1&amp;slidetitle=" highlightClick="1"/>
          </p:cNvPr>
          <p:cNvSpPr>
            <a:spLocks noChangeArrowheads="1"/>
          </p:cNvSpPr>
          <p:nvPr/>
        </p:nvSpPr>
        <p:spPr bwMode="auto">
          <a:xfrm>
            <a:off x="8101013" y="0"/>
            <a:ext cx="1042987" cy="1042988"/>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
        <p:nvSpPr>
          <p:cNvPr id="16" name="AutoShape 41">
            <a:hlinkClick r:id="rId2" action="ppaction://hlinkpres?slideindex=1&amp;slidetitle=" highlightClick="1"/>
          </p:cNvPr>
          <p:cNvSpPr>
            <a:spLocks noChangeArrowheads="1"/>
          </p:cNvSpPr>
          <p:nvPr/>
        </p:nvSpPr>
        <p:spPr bwMode="auto">
          <a:xfrm>
            <a:off x="8101013" y="5815013"/>
            <a:ext cx="1042987" cy="1042987"/>
          </a:xfrm>
          <a:prstGeom prst="actionButtonBlank">
            <a:avLst/>
          </a:prstGeom>
          <a:noFill/>
          <a:ln w="12700">
            <a:noFill/>
            <a:miter lim="800000"/>
            <a:headEnd type="none" w="sm" len="sm"/>
            <a:tailEnd type="none" w="sm" len="sm"/>
          </a:ln>
          <a:effectLst/>
        </p:spPr>
        <p:txBody>
          <a:bodyPr wrap="none" anchor="ctr"/>
          <a:lstStyle/>
          <a:p>
            <a:pPr fontAlgn="auto">
              <a:spcBef>
                <a:spcPts val="0"/>
              </a:spcBef>
              <a:spcAft>
                <a:spcPts val="0"/>
              </a:spcAft>
              <a:defRPr/>
            </a:pPr>
            <a:endParaRPr lang="en-GB" sz="1800" dirty="0">
              <a:solidFill>
                <a:srgbClr val="000000"/>
              </a:solidFill>
              <a:latin typeface="Arial"/>
            </a:endParaRPr>
          </a:p>
        </p:txBody>
      </p:sp>
    </p:spTree>
  </p:cSld>
  <p:clrMap bg1="lt1" tx1="dk1" bg2="lt2" tx2="dk2" accent1="accent1" accent2="accent2" accent3="accent3" accent4="accent4" accent5="accent5" accent6="accent6" hlink="hlink" folHlink="folHlink"/>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13317">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13317">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13317">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13317">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13317">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317" grpId="0" build="p">
        <p:tmplLst>
          <p:tmpl lvl="1">
            <p:tnLst>
              <p:par>
                <p:cTn presetID="1" presetClass="entr" presetSubtype="0" fill="hold" nodeType="click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2">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3">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4">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 lvl="5">
            <p:tnLst>
              <p:par>
                <p:cTn presetID="1" presetClass="entr" presetSubtype="0" fill="hold" nodeType="withEffect">
                  <p:stCondLst>
                    <p:cond delay="0"/>
                  </p:stCondLst>
                  <p:childTnLst>
                    <p:set>
                      <p:cBhvr>
                        <p:cTn dur="1" fill="hold">
                          <p:stCondLst>
                            <p:cond delay="0"/>
                          </p:stCondLst>
                        </p:cTn>
                        <p:tgtEl>
                          <p:spTgt spid="13317"/>
                        </p:tgtEl>
                        <p:attrNameLst>
                          <p:attrName>style.visibility</p:attrName>
                        </p:attrNameLst>
                      </p:cBhvr>
                      <p:to>
                        <p:strVal val="visible"/>
                      </p:to>
                    </p:set>
                  </p:childTnLst>
                </p:cTn>
              </p:par>
            </p:tnLst>
          </p:tmpl>
        </p:tmplLst>
      </p:bldP>
    </p:bldLst>
  </p:timing>
  <p:hf sldNum="0" hdr="0" ftr="0"/>
  <p:txStyles>
    <p:titleStyle>
      <a:lvl1pPr algn="ctr" rtl="0" eaLnBrk="1" fontAlgn="base" hangingPunct="1">
        <a:lnSpc>
          <a:spcPct val="85000"/>
        </a:lnSpc>
        <a:spcBef>
          <a:spcPct val="0"/>
        </a:spcBef>
        <a:spcAft>
          <a:spcPct val="0"/>
        </a:spcAft>
        <a:defRPr sz="4400" b="1">
          <a:solidFill>
            <a:srgbClr val="FF0000"/>
          </a:solidFill>
          <a:latin typeface="+mj-lt"/>
          <a:ea typeface="+mj-ea"/>
          <a:cs typeface="+mj-cs"/>
        </a:defRPr>
      </a:lvl1pPr>
      <a:lvl2pPr algn="ctr" rtl="0" eaLnBrk="1" fontAlgn="base" hangingPunct="1">
        <a:lnSpc>
          <a:spcPct val="85000"/>
        </a:lnSpc>
        <a:spcBef>
          <a:spcPct val="0"/>
        </a:spcBef>
        <a:spcAft>
          <a:spcPct val="0"/>
        </a:spcAft>
        <a:defRPr sz="4000">
          <a:solidFill>
            <a:srgbClr val="008000"/>
          </a:solidFill>
          <a:latin typeface="Arial Rounded MT Bold" pitchFamily="34" charset="0"/>
        </a:defRPr>
      </a:lvl2pPr>
      <a:lvl3pPr algn="ctr" rtl="0" eaLnBrk="1" fontAlgn="base" hangingPunct="1">
        <a:lnSpc>
          <a:spcPct val="85000"/>
        </a:lnSpc>
        <a:spcBef>
          <a:spcPct val="0"/>
        </a:spcBef>
        <a:spcAft>
          <a:spcPct val="0"/>
        </a:spcAft>
        <a:defRPr sz="4000">
          <a:solidFill>
            <a:srgbClr val="008000"/>
          </a:solidFill>
          <a:latin typeface="Arial Rounded MT Bold" pitchFamily="34" charset="0"/>
        </a:defRPr>
      </a:lvl3pPr>
      <a:lvl4pPr algn="ctr" rtl="0" eaLnBrk="1" fontAlgn="base" hangingPunct="1">
        <a:lnSpc>
          <a:spcPct val="85000"/>
        </a:lnSpc>
        <a:spcBef>
          <a:spcPct val="0"/>
        </a:spcBef>
        <a:spcAft>
          <a:spcPct val="0"/>
        </a:spcAft>
        <a:defRPr sz="4000">
          <a:solidFill>
            <a:srgbClr val="008000"/>
          </a:solidFill>
          <a:latin typeface="Arial Rounded MT Bold" pitchFamily="34" charset="0"/>
        </a:defRPr>
      </a:lvl4pPr>
      <a:lvl5pPr algn="ctr" rtl="0" eaLnBrk="1" fontAlgn="base" hangingPunct="1">
        <a:lnSpc>
          <a:spcPct val="85000"/>
        </a:lnSpc>
        <a:spcBef>
          <a:spcPct val="0"/>
        </a:spcBef>
        <a:spcAft>
          <a:spcPct val="0"/>
        </a:spcAft>
        <a:defRPr sz="4000">
          <a:solidFill>
            <a:srgbClr val="008000"/>
          </a:solidFill>
          <a:latin typeface="Arial Rounded MT Bold" pitchFamily="34" charset="0"/>
        </a:defRPr>
      </a:lvl5pPr>
      <a:lvl6pPr marL="457200" algn="ctr" rtl="0" eaLnBrk="1" fontAlgn="base" hangingPunct="1">
        <a:lnSpc>
          <a:spcPct val="85000"/>
        </a:lnSpc>
        <a:spcBef>
          <a:spcPct val="0"/>
        </a:spcBef>
        <a:spcAft>
          <a:spcPct val="0"/>
        </a:spcAft>
        <a:defRPr sz="4000">
          <a:solidFill>
            <a:srgbClr val="008000"/>
          </a:solidFill>
          <a:latin typeface="Arial Rounded MT Bold" pitchFamily="34" charset="0"/>
        </a:defRPr>
      </a:lvl6pPr>
      <a:lvl7pPr marL="914400" algn="ctr" rtl="0" eaLnBrk="1" fontAlgn="base" hangingPunct="1">
        <a:lnSpc>
          <a:spcPct val="85000"/>
        </a:lnSpc>
        <a:spcBef>
          <a:spcPct val="0"/>
        </a:spcBef>
        <a:spcAft>
          <a:spcPct val="0"/>
        </a:spcAft>
        <a:defRPr sz="4000">
          <a:solidFill>
            <a:srgbClr val="008000"/>
          </a:solidFill>
          <a:latin typeface="Arial Rounded MT Bold" pitchFamily="34" charset="0"/>
        </a:defRPr>
      </a:lvl7pPr>
      <a:lvl8pPr marL="1371600" algn="ctr" rtl="0" eaLnBrk="1" fontAlgn="base" hangingPunct="1">
        <a:lnSpc>
          <a:spcPct val="85000"/>
        </a:lnSpc>
        <a:spcBef>
          <a:spcPct val="0"/>
        </a:spcBef>
        <a:spcAft>
          <a:spcPct val="0"/>
        </a:spcAft>
        <a:defRPr sz="4000">
          <a:solidFill>
            <a:srgbClr val="008000"/>
          </a:solidFill>
          <a:latin typeface="Arial Rounded MT Bold" pitchFamily="34" charset="0"/>
        </a:defRPr>
      </a:lvl8pPr>
      <a:lvl9pPr marL="1828800" algn="ctr" rtl="0" eaLnBrk="1" fontAlgn="base" hangingPunct="1">
        <a:lnSpc>
          <a:spcPct val="85000"/>
        </a:lnSpc>
        <a:spcBef>
          <a:spcPct val="0"/>
        </a:spcBef>
        <a:spcAft>
          <a:spcPct val="0"/>
        </a:spcAft>
        <a:defRPr sz="4000">
          <a:solidFill>
            <a:srgbClr val="008000"/>
          </a:solidFill>
          <a:latin typeface="Arial Rounded MT Bold" pitchFamily="34" charset="0"/>
        </a:defRPr>
      </a:lvl9pPr>
    </p:titleStyle>
    <p:bodyStyle>
      <a:lvl1pPr marL="533400" indent="-533400" algn="l" rtl="0" eaLnBrk="1" fontAlgn="base" hangingPunct="1">
        <a:lnSpc>
          <a:spcPct val="90000"/>
        </a:lnSpc>
        <a:spcBef>
          <a:spcPct val="35000"/>
        </a:spcBef>
        <a:spcAft>
          <a:spcPct val="0"/>
        </a:spcAft>
        <a:buClr>
          <a:srgbClr val="009900"/>
        </a:buClr>
        <a:buFont typeface="Wingdings" pitchFamily="2" charset="2"/>
        <a:buChar char="v"/>
        <a:defRPr sz="3200" b="1">
          <a:solidFill>
            <a:srgbClr val="660066"/>
          </a:solidFill>
          <a:latin typeface="+mn-lt"/>
          <a:ea typeface="+mn-ea"/>
          <a:cs typeface="+mn-cs"/>
        </a:defRPr>
      </a:lvl1pPr>
      <a:lvl2pPr marL="998538" indent="-285750" algn="l" rtl="0" eaLnBrk="1" fontAlgn="base" hangingPunct="1">
        <a:lnSpc>
          <a:spcPct val="90000"/>
        </a:lnSpc>
        <a:spcBef>
          <a:spcPct val="35000"/>
        </a:spcBef>
        <a:spcAft>
          <a:spcPct val="0"/>
        </a:spcAft>
        <a:buClr>
          <a:srgbClr val="009900"/>
        </a:buClr>
        <a:buFont typeface="Wingdings" pitchFamily="2" charset="2"/>
        <a:buChar char="v"/>
        <a:defRPr sz="2800" b="1">
          <a:solidFill>
            <a:srgbClr val="660066"/>
          </a:solidFill>
          <a:latin typeface="+mn-lt"/>
        </a:defRPr>
      </a:lvl2pPr>
      <a:lvl3pPr marL="1406525" indent="-228600" algn="l" rtl="0" eaLnBrk="1" fontAlgn="base" hangingPunct="1">
        <a:lnSpc>
          <a:spcPct val="90000"/>
        </a:lnSpc>
        <a:spcBef>
          <a:spcPct val="35000"/>
        </a:spcBef>
        <a:spcAft>
          <a:spcPct val="0"/>
        </a:spcAft>
        <a:buClr>
          <a:srgbClr val="009900"/>
        </a:buClr>
        <a:buFont typeface="Wingdings" pitchFamily="2" charset="2"/>
        <a:buChar char="v"/>
        <a:defRPr sz="2400" b="1">
          <a:solidFill>
            <a:srgbClr val="660066"/>
          </a:solidFill>
          <a:latin typeface="+mn-lt"/>
        </a:defRPr>
      </a:lvl3pPr>
      <a:lvl4pPr marL="1814513"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4pPr>
      <a:lvl5pPr marL="22225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5pPr>
      <a:lvl6pPr marL="26797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6pPr>
      <a:lvl7pPr marL="31369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7pPr>
      <a:lvl8pPr marL="35941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8pPr>
      <a:lvl9pPr marL="4051300" indent="-228600" algn="l" rtl="0" eaLnBrk="1" fontAlgn="base" hangingPunct="1">
        <a:lnSpc>
          <a:spcPct val="90000"/>
        </a:lnSpc>
        <a:spcBef>
          <a:spcPct val="35000"/>
        </a:spcBef>
        <a:spcAft>
          <a:spcPct val="0"/>
        </a:spcAft>
        <a:buClr>
          <a:srgbClr val="009900"/>
        </a:buClr>
        <a:buFont typeface="Wingdings" pitchFamily="2" charset="2"/>
        <a:buChar char="v"/>
        <a:defRPr sz="2000" b="1">
          <a:solidFill>
            <a:srgbClr val="660066"/>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5.xml"/><Relationship Id="rId1" Type="http://schemas.openxmlformats.org/officeDocument/2006/relationships/slideLayout" Target="../slideLayouts/slideLayout6.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3" Type="http://schemas.openxmlformats.org/officeDocument/2006/relationships/hyperlink" Target="http://www.pass.brad.ac.uk/" TargetMode="External"/><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323528" y="260350"/>
            <a:ext cx="7056784" cy="2520950"/>
          </a:xfrm>
          <a:noFill/>
        </p:spPr>
        <p:txBody>
          <a:bodyPr anchor="ctr"/>
          <a:lstStyle/>
          <a:p>
            <a:pPr algn="ctr" eaLnBrk="1" hangingPunct="1"/>
            <a:r>
              <a:rPr lang="en-GB" sz="5400" dirty="0" smtClean="0"/>
              <a:t>Assessment for learning</a:t>
            </a:r>
            <a:r>
              <a:rPr lang="en-GB" sz="4400" dirty="0" smtClean="0"/>
              <a:t/>
            </a:r>
            <a:br>
              <a:rPr lang="en-GB" sz="4400" dirty="0" smtClean="0"/>
            </a:br>
            <a:r>
              <a:rPr lang="en-US" sz="3600" dirty="0" err="1" smtClean="0">
                <a:solidFill>
                  <a:schemeClr val="tx2">
                    <a:lumMod val="60000"/>
                    <a:lumOff val="40000"/>
                  </a:schemeClr>
                </a:solidFill>
                <a:latin typeface="Calibri" pitchFamily="34" charset="0"/>
              </a:rPr>
              <a:t>Pontificia</a:t>
            </a:r>
            <a:r>
              <a:rPr lang="en-US" sz="3600" dirty="0" smtClean="0">
                <a:solidFill>
                  <a:schemeClr val="tx2">
                    <a:lumMod val="60000"/>
                    <a:lumOff val="40000"/>
                  </a:schemeClr>
                </a:solidFill>
                <a:latin typeface="Calibri" pitchFamily="34" charset="0"/>
              </a:rPr>
              <a:t> Universidad </a:t>
            </a:r>
            <a:r>
              <a:rPr lang="en-US" sz="3600" dirty="0" err="1" smtClean="0">
                <a:solidFill>
                  <a:schemeClr val="tx2">
                    <a:lumMod val="60000"/>
                    <a:lumOff val="40000"/>
                  </a:schemeClr>
                </a:solidFill>
                <a:latin typeface="Calibri" pitchFamily="34" charset="0"/>
              </a:rPr>
              <a:t>Catolica</a:t>
            </a:r>
            <a:r>
              <a:rPr lang="en-US" sz="3600" dirty="0" smtClean="0">
                <a:solidFill>
                  <a:schemeClr val="tx2">
                    <a:lumMod val="60000"/>
                    <a:lumOff val="40000"/>
                  </a:schemeClr>
                </a:solidFill>
                <a:latin typeface="Calibri" pitchFamily="34" charset="0"/>
              </a:rPr>
              <a:t> de Chile, </a:t>
            </a:r>
            <a:r>
              <a:rPr lang="en-GB" sz="3600" dirty="0" smtClean="0">
                <a:solidFill>
                  <a:schemeClr val="tx2">
                    <a:lumMod val="60000"/>
                    <a:lumOff val="40000"/>
                  </a:schemeClr>
                </a:solidFill>
                <a:latin typeface="Calibri" pitchFamily="34" charset="0"/>
              </a:rPr>
              <a:t>Santiago</a:t>
            </a:r>
            <a:br>
              <a:rPr lang="en-GB" sz="3600" dirty="0" smtClean="0">
                <a:solidFill>
                  <a:schemeClr val="tx2">
                    <a:lumMod val="60000"/>
                    <a:lumOff val="40000"/>
                  </a:schemeClr>
                </a:solidFill>
                <a:latin typeface="Calibri" pitchFamily="34" charset="0"/>
              </a:rPr>
            </a:br>
            <a:r>
              <a:rPr lang="en-GB" sz="3600" dirty="0" smtClean="0">
                <a:solidFill>
                  <a:schemeClr val="tx2">
                    <a:lumMod val="60000"/>
                    <a:lumOff val="40000"/>
                  </a:schemeClr>
                </a:solidFill>
                <a:latin typeface="Calibri" pitchFamily="34" charset="0"/>
              </a:rPr>
              <a:t>July 28</a:t>
            </a:r>
            <a:r>
              <a:rPr lang="en-GB" sz="3600" baseline="30000" dirty="0" smtClean="0">
                <a:solidFill>
                  <a:schemeClr val="tx2">
                    <a:lumMod val="60000"/>
                    <a:lumOff val="40000"/>
                  </a:schemeClr>
                </a:solidFill>
                <a:latin typeface="Calibri" pitchFamily="34" charset="0"/>
              </a:rPr>
              <a:t>th</a:t>
            </a:r>
            <a:r>
              <a:rPr lang="en-GB" sz="3600" dirty="0" smtClean="0">
                <a:solidFill>
                  <a:schemeClr val="tx2">
                    <a:lumMod val="60000"/>
                    <a:lumOff val="40000"/>
                  </a:schemeClr>
                </a:solidFill>
                <a:latin typeface="Calibri" pitchFamily="34" charset="0"/>
              </a:rPr>
              <a:t> 2014</a:t>
            </a:r>
            <a:endParaRPr lang="en-GB" sz="4000" b="0" dirty="0" smtClean="0"/>
          </a:p>
        </p:txBody>
      </p:sp>
      <p:sp>
        <p:nvSpPr>
          <p:cNvPr id="3075" name="Rectangle 3"/>
          <p:cNvSpPr>
            <a:spLocks noGrp="1" noChangeArrowheads="1"/>
          </p:cNvSpPr>
          <p:nvPr>
            <p:ph type="subTitle" idx="1"/>
          </p:nvPr>
        </p:nvSpPr>
        <p:spPr>
          <a:xfrm>
            <a:off x="827088" y="3717032"/>
            <a:ext cx="6248400" cy="2640906"/>
          </a:xfrm>
        </p:spPr>
        <p:txBody>
          <a:bodyPr/>
          <a:lstStyle/>
          <a:p>
            <a:pPr algn="ctr" eaLnBrk="1" hangingPunct="1">
              <a:defRPr/>
            </a:pPr>
            <a:r>
              <a:rPr lang="en-GB" sz="2800" b="1" dirty="0" smtClean="0"/>
              <a:t>Sally Brown</a:t>
            </a:r>
          </a:p>
          <a:p>
            <a:pPr algn="ctr" eaLnBrk="1" hangingPunct="1">
              <a:defRPr/>
            </a:pPr>
            <a:r>
              <a:rPr lang="en-GB" sz="2000" dirty="0" smtClean="0"/>
              <a:t>Emerita Professor, Leeds Metropolitan University</a:t>
            </a:r>
          </a:p>
          <a:p>
            <a:pPr algn="ctr" eaLnBrk="1" hangingPunct="1">
              <a:defRPr/>
            </a:pPr>
            <a:r>
              <a:rPr lang="en-GB" sz="2000" dirty="0" smtClean="0"/>
              <a:t>Adjunct Professor, University of the Sunshine Coast, University of Central Queensland and James Cook University, Queensland</a:t>
            </a:r>
          </a:p>
          <a:p>
            <a:pPr algn="ctr" eaLnBrk="1" hangingPunct="1">
              <a:defRPr/>
            </a:pPr>
            <a:r>
              <a:rPr lang="en-GB" sz="2000" dirty="0" smtClean="0"/>
              <a:t>Visiting Professor University of Plymouth &amp; Liverpool John Moores University.</a:t>
            </a:r>
          </a:p>
        </p:txBody>
      </p:sp>
      <p:sp>
        <p:nvSpPr>
          <p:cNvPr id="3076" name="Rectangle 5"/>
          <p:cNvSpPr>
            <a:spLocks noChangeArrowheads="1"/>
          </p:cNvSpPr>
          <p:nvPr/>
        </p:nvSpPr>
        <p:spPr bwMode="auto">
          <a:xfrm>
            <a:off x="2684463" y="3146425"/>
            <a:ext cx="184150" cy="565150"/>
          </a:xfrm>
          <a:prstGeom prst="rect">
            <a:avLst/>
          </a:prstGeom>
          <a:noFill/>
          <a:ln w="9525">
            <a:noFill/>
            <a:miter lim="800000"/>
            <a:headEnd/>
            <a:tailEnd/>
          </a:ln>
        </p:spPr>
        <p:txBody>
          <a:bodyPr wrap="none" anchor="ctr">
            <a:spAutoFit/>
          </a:bodyPr>
          <a:lstStyle/>
          <a:p>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Better assessment can save money</a:t>
            </a:r>
            <a:endParaRPr lang="en-GB" sz="36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sz="2800" dirty="0" smtClean="0"/>
              <a:t>...where programmes plan for more formative assessment and feedback, there is a better chance that a greater proportion of students pass modules at their first attempt, thereby saving staff time in relation to demand for extra support, re-sits, appeals and complaints. Improved pass rates and reduced attrition bring obvious financial benefits for institutions and positive outcomes for students. Overall, a radical review of assessment can bring cost savings and better use of teaching resources. (p.11) </a:t>
            </a:r>
          </a:p>
          <a:p>
            <a:endParaRPr lang="en-GB" dirty="0" smtClean="0"/>
          </a:p>
        </p:txBody>
      </p:sp>
    </p:spTree>
  </p:cSld>
  <p:clrMapOvr>
    <a:masterClrMapping/>
  </p:clrMapOvr>
  <p:transition/>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49238"/>
            <a:ext cx="7543800" cy="1451570"/>
          </a:xfrm>
          <a:noFill/>
          <a:ln>
            <a:noFill/>
          </a:ln>
        </p:spPr>
        <p:txBody>
          <a:bodyPr vert="horz" wrap="square" lIns="91440" tIns="45720" rIns="91440" bIns="45720" numCol="1" anchor="b" anchorCtr="0" compatLnSpc="1">
            <a:prstTxWarp prst="textNoShape">
              <a:avLst/>
            </a:prstTxWarp>
          </a:bodyPr>
          <a:lstStyle/>
          <a:p>
            <a:r>
              <a:rPr lang="en-GB" sz="3600" dirty="0" smtClean="0"/>
              <a:t>We need to foster through assessment the key literacies that students need:</a:t>
            </a:r>
            <a:endParaRPr lang="en-GB" sz="3600" dirty="0"/>
          </a:p>
        </p:txBody>
      </p:sp>
      <p:sp>
        <p:nvSpPr>
          <p:cNvPr id="3" name="Content Placeholder 2"/>
          <p:cNvSpPr>
            <a:spLocks noGrp="1"/>
          </p:cNvSpPr>
          <p:nvPr>
            <p:ph idx="1"/>
          </p:nvPr>
        </p:nvSpPr>
        <p:spPr>
          <a:xfrm>
            <a:off x="468313" y="1844825"/>
            <a:ext cx="8229600" cy="4484538"/>
          </a:xfrm>
          <a:noFill/>
          <a:ln>
            <a:noFill/>
          </a:ln>
        </p:spPr>
        <p:txBody>
          <a:bodyPr vert="horz" wrap="square" lIns="91440" tIns="45720" rIns="91440" bIns="45720" numCol="1" anchor="t" anchorCtr="0" compatLnSpc="1">
            <a:prstTxWarp prst="textNoShape">
              <a:avLst/>
            </a:prstTxWarp>
          </a:bodyPr>
          <a:lstStyle/>
          <a:p>
            <a:r>
              <a:rPr lang="en-GB" sz="2800" dirty="0" smtClean="0"/>
              <a:t>Academic literacy: understanding how higher education works; </a:t>
            </a:r>
          </a:p>
          <a:p>
            <a:r>
              <a:rPr lang="en-GB" sz="2800" dirty="0" smtClean="0"/>
              <a:t>Information literacy: understanding how to locate and, most importantly, select information; </a:t>
            </a:r>
          </a:p>
          <a:p>
            <a:r>
              <a:rPr lang="en-GB" sz="2800" dirty="0" smtClean="0"/>
              <a:t>Assessment literacy: understanding how assessment systems work in universities;</a:t>
            </a:r>
          </a:p>
          <a:p>
            <a:r>
              <a:rPr lang="en-GB" sz="2800" dirty="0" smtClean="0"/>
              <a:t>Social literacy: understanding how to work with others using emotional intelligence. </a:t>
            </a:r>
            <a:endParaRPr lang="en-GB" sz="28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787208" cy="1290538"/>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Tracking and monitoring students at risk of failure: we can support them by:</a:t>
            </a:r>
            <a:endParaRPr lang="en-GB" sz="3600" dirty="0"/>
          </a:p>
        </p:txBody>
      </p:sp>
      <p:sp>
        <p:nvSpPr>
          <p:cNvPr id="3" name="Content Placeholder 2"/>
          <p:cNvSpPr>
            <a:spLocks noGrp="1"/>
          </p:cNvSpPr>
          <p:nvPr>
            <p:ph idx="1"/>
          </p:nvPr>
        </p:nvSpPr>
        <p:spPr>
          <a:xfrm>
            <a:off x="285720" y="1628799"/>
            <a:ext cx="8572559" cy="4573563"/>
          </a:xfrm>
        </p:spPr>
        <p:txBody>
          <a:bodyPr/>
          <a:lstStyle/>
          <a:p>
            <a:r>
              <a:rPr lang="en-GB" sz="2800" dirty="0" smtClean="0"/>
              <a:t>Systematising our approaches effectively and efficiently, largely by using technologies, for example, by using early short computer-based assessment tasks to gauge who is engaging with classroom activities;</a:t>
            </a:r>
          </a:p>
          <a:p>
            <a:r>
              <a:rPr lang="en-GB" sz="2800" dirty="0" smtClean="0"/>
              <a:t>Providing learning pathways which are offered depending on a student’s marks achieved in the last interaction, with successive branching pathways of tasks for each student to complement class activities;</a:t>
            </a:r>
          </a:p>
          <a:p>
            <a:r>
              <a:rPr lang="en-GB" sz="2800" dirty="0" smtClean="0"/>
              <a:t>Retaining the personal touch through personal tutor systems and good communication.</a:t>
            </a:r>
            <a:endParaRPr lang="en-GB" sz="2800"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idx="4294967295"/>
          </p:nvPr>
        </p:nvSpPr>
        <p:spPr>
          <a:xfrm>
            <a:off x="685800" y="304801"/>
            <a:ext cx="7848600" cy="1123936"/>
          </a:xfrm>
          <a:noFill/>
          <a:ln w="9525">
            <a:noFill/>
            <a:miter lim="800000"/>
            <a:headEnd/>
            <a:tailEnd/>
          </a:ln>
        </p:spPr>
        <p:txBody>
          <a:bodyPr vert="horz" wrap="square" lIns="91440" tIns="45720" rIns="91440" bIns="45720" numCol="1" anchor="b" anchorCtr="0" compatLnSpc="1">
            <a:prstTxWarp prst="textNoShape">
              <a:avLst/>
            </a:prstTxWarp>
          </a:bodyPr>
          <a:lstStyle/>
          <a:p>
            <a:r>
              <a:rPr lang="en-US" sz="3600" dirty="0" smtClean="0"/>
              <a:t>Purposes: the reasons for assessment </a:t>
            </a:r>
            <a:br>
              <a:rPr lang="en-US" sz="3600" dirty="0" smtClean="0"/>
            </a:br>
            <a:r>
              <a:rPr lang="en-US" sz="3600" dirty="0" smtClean="0"/>
              <a:t>may include:</a:t>
            </a:r>
          </a:p>
        </p:txBody>
      </p:sp>
      <p:sp>
        <p:nvSpPr>
          <p:cNvPr id="20483" name="Rectangle 3"/>
          <p:cNvSpPr>
            <a:spLocks noGrp="1" noChangeArrowheads="1"/>
          </p:cNvSpPr>
          <p:nvPr>
            <p:ph type="body" idx="4294967295"/>
          </p:nvPr>
        </p:nvSpPr>
        <p:spPr>
          <a:xfrm>
            <a:off x="914400" y="1484784"/>
            <a:ext cx="7239000" cy="4992216"/>
          </a:xfrm>
          <a:noFill/>
          <a:ln w="9525">
            <a:noFill/>
            <a:miter lim="800000"/>
            <a:headEnd/>
            <a:tailEnd/>
          </a:ln>
        </p:spPr>
        <p:txBody>
          <a:bodyPr vert="horz" wrap="square" lIns="91440" tIns="45720" rIns="91440" bIns="45720" numCol="1" anchor="t" anchorCtr="0" compatLnSpc="1">
            <a:prstTxWarp prst="textNoShape">
              <a:avLst/>
            </a:prstTxWarp>
          </a:bodyPr>
          <a:lstStyle/>
          <a:p>
            <a:r>
              <a:rPr lang="en-US" dirty="0" smtClean="0"/>
              <a:t>Enabling students to get the measure of their achievement; </a:t>
            </a:r>
          </a:p>
          <a:p>
            <a:r>
              <a:rPr lang="en-US" dirty="0" smtClean="0"/>
              <a:t>Helping them consolidate their learning;</a:t>
            </a:r>
          </a:p>
          <a:p>
            <a:r>
              <a:rPr lang="en-US" dirty="0" smtClean="0"/>
              <a:t>Providing feedback so they can improve and remedy any deficiencies;</a:t>
            </a:r>
          </a:p>
          <a:p>
            <a:r>
              <a:rPr lang="en-US" dirty="0" smtClean="0"/>
              <a:t>motivating students to engage in their learning;</a:t>
            </a:r>
          </a:p>
          <a:p>
            <a:r>
              <a:rPr lang="en-US" dirty="0" smtClean="0"/>
              <a:t>providing them with opportunities to relate theory and practice, especially in HE and FE.</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US" sz="3600" dirty="0" smtClean="0"/>
              <a:t>more purposes...</a:t>
            </a:r>
          </a:p>
        </p:txBody>
      </p:sp>
      <p:sp>
        <p:nvSpPr>
          <p:cNvPr id="21507" name="Rectangle 3"/>
          <p:cNvSpPr>
            <a:spLocks noGrp="1" noChangeArrowheads="1"/>
          </p:cNvSpPr>
          <p:nvPr>
            <p:ph type="body" idx="4294967295"/>
          </p:nvPr>
        </p:nvSpPr>
        <p:spPr>
          <a:xfrm>
            <a:off x="642938" y="1285875"/>
            <a:ext cx="8001000" cy="4217988"/>
          </a:xfrm>
          <a:noFill/>
          <a:ln w="9525">
            <a:noFill/>
            <a:miter lim="800000"/>
            <a:headEnd/>
            <a:tailEnd/>
          </a:ln>
        </p:spPr>
        <p:txBody>
          <a:bodyPr vert="horz" wrap="square" lIns="91440" tIns="45720" rIns="91440" bIns="45720" numCol="1" anchor="t" anchorCtr="0" compatLnSpc="1">
            <a:prstTxWarp prst="textNoShape">
              <a:avLst/>
            </a:prstTxWarp>
          </a:bodyPr>
          <a:lstStyle/>
          <a:p>
            <a:r>
              <a:rPr lang="en-US" dirty="0" smtClean="0"/>
              <a:t>Helping students make sensible choices about option alternatives and directions for further study;</a:t>
            </a:r>
          </a:p>
          <a:p>
            <a:r>
              <a:rPr lang="en-US" dirty="0" smtClean="0"/>
              <a:t>demonstrating student employability;</a:t>
            </a:r>
          </a:p>
          <a:p>
            <a:r>
              <a:rPr lang="en-US" dirty="0" smtClean="0"/>
              <a:t>providing assurance of fitness to practice (in HE);</a:t>
            </a:r>
          </a:p>
          <a:p>
            <a:r>
              <a:rPr lang="en-US" dirty="0" smtClean="0"/>
              <a:t>giving feedback to teachers on effectiveness;</a:t>
            </a:r>
          </a:p>
          <a:p>
            <a:r>
              <a:rPr lang="en-US" dirty="0" smtClean="0"/>
              <a:t>providing statistics for internal and external agencies.</a:t>
            </a:r>
          </a:p>
          <a:p>
            <a:endParaRPr lang="en-US" dirty="0" smtClean="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US" sz="3600" dirty="0" smtClean="0"/>
              <a:t>Orientation: choosing what we assess</a:t>
            </a:r>
          </a:p>
        </p:txBody>
      </p:sp>
      <p:sp>
        <p:nvSpPr>
          <p:cNvPr id="22531"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dirty="0" smtClean="0"/>
              <a:t>product or process?</a:t>
            </a:r>
          </a:p>
          <a:p>
            <a:r>
              <a:rPr lang="en-US" dirty="0" smtClean="0"/>
              <a:t>theory or practice (HE particularly); </a:t>
            </a:r>
          </a:p>
          <a:p>
            <a:r>
              <a:rPr lang="en-US" dirty="0" smtClean="0"/>
              <a:t>knowledge, skills and attitude (all sectors)?</a:t>
            </a:r>
          </a:p>
          <a:p>
            <a:r>
              <a:rPr lang="en-US" dirty="0" smtClean="0"/>
              <a:t>subject knowledge or application?</a:t>
            </a:r>
          </a:p>
          <a:p>
            <a:r>
              <a:rPr lang="en-US" dirty="0" smtClean="0"/>
              <a:t>what we’ve always assessed?</a:t>
            </a:r>
          </a:p>
          <a:p>
            <a:r>
              <a:rPr lang="en-US" dirty="0" smtClean="0"/>
              <a:t>what it’s easy to assess?</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US" sz="3600" dirty="0" smtClean="0"/>
              <a:t>Methodology: being imaginative by choosing diverse assessments</a:t>
            </a:r>
          </a:p>
        </p:txBody>
      </p:sp>
      <p:sp>
        <p:nvSpPr>
          <p:cNvPr id="23555" name="Rectangle 3"/>
          <p:cNvSpPr>
            <a:spLocks noGrp="1" noChangeArrowheads="1"/>
          </p:cNvSpPr>
          <p:nvPr>
            <p:ph type="body" idx="4294967295"/>
          </p:nvPr>
        </p:nvSpPr>
        <p:spPr>
          <a:noFill/>
        </p:spPr>
        <p:txBody>
          <a:bodyPr lIns="92075" tIns="46038" rIns="92075" bIns="46038"/>
          <a:lstStyle/>
          <a:p>
            <a:pPr eaLnBrk="1" hangingPunct="1"/>
            <a:r>
              <a:rPr lang="en-US" dirty="0" smtClean="0"/>
              <a:t>essays, unseen written exams, reports</a:t>
            </a:r>
          </a:p>
          <a:p>
            <a:pPr eaLnBrk="1" hangingPunct="1"/>
            <a:r>
              <a:rPr lang="en-US" dirty="0" err="1" smtClean="0"/>
              <a:t>artefacts</a:t>
            </a:r>
            <a:r>
              <a:rPr lang="en-US" dirty="0" smtClean="0"/>
              <a:t>, critiques, exhibitions, displays, portfolios, projects, vivas, assessed seminars, poster presentations, annotated bibliographies, blogs, diaries, reflective journals, critical incident accounts, productions, case studies, field studies, theses…….</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US" sz="3600" dirty="0" smtClean="0"/>
              <a:t>Alternatives to traditional exams</a:t>
            </a:r>
          </a:p>
        </p:txBody>
      </p:sp>
      <p:sp>
        <p:nvSpPr>
          <p:cNvPr id="24579" name="Rectangle 3"/>
          <p:cNvSpPr>
            <a:spLocks noGrp="1" noChangeArrowheads="1"/>
          </p:cNvSpPr>
          <p:nvPr>
            <p:ph type="body" idx="4294967295"/>
          </p:nvPr>
        </p:nvSpPr>
        <p:spPr>
          <a:xfrm>
            <a:off x="609600" y="1600200"/>
            <a:ext cx="7848600" cy="4495800"/>
          </a:xfrm>
        </p:spPr>
        <p:txBody>
          <a:bodyPr/>
          <a:lstStyle/>
          <a:p>
            <a:pPr eaLnBrk="1" hangingPunct="1">
              <a:buFontTx/>
              <a:buNone/>
            </a:pPr>
            <a:r>
              <a:rPr lang="en-US" sz="2600" dirty="0" smtClean="0"/>
              <a:t>Open-book exams 	Take-away papers</a:t>
            </a:r>
          </a:p>
          <a:p>
            <a:pPr eaLnBrk="1" hangingPunct="1">
              <a:buFontTx/>
              <a:buNone/>
            </a:pPr>
            <a:r>
              <a:rPr lang="en-US" sz="2600" dirty="0" smtClean="0"/>
              <a:t>Case studies		Simulations</a:t>
            </a:r>
          </a:p>
          <a:p>
            <a:pPr eaLnBrk="1" hangingPunct="1">
              <a:buFontTx/>
              <a:buNone/>
            </a:pPr>
            <a:r>
              <a:rPr lang="en-US" sz="2600" dirty="0" smtClean="0"/>
              <a:t>Objective Structured </a:t>
            </a:r>
          </a:p>
          <a:p>
            <a:pPr eaLnBrk="1" hangingPunct="1">
              <a:buFontTx/>
              <a:buNone/>
            </a:pPr>
            <a:r>
              <a:rPr lang="en-US" sz="2600" dirty="0" smtClean="0"/>
              <a:t>Clinical Examinations (OSCEs)</a:t>
            </a:r>
          </a:p>
          <a:p>
            <a:pPr eaLnBrk="1" hangingPunct="1">
              <a:buFontTx/>
              <a:buNone/>
            </a:pPr>
            <a:r>
              <a:rPr lang="en-US" sz="2600" dirty="0" smtClean="0"/>
              <a:t>Short answer questions</a:t>
            </a:r>
          </a:p>
          <a:p>
            <a:pPr eaLnBrk="1" hangingPunct="1">
              <a:buFontTx/>
              <a:buNone/>
            </a:pPr>
            <a:r>
              <a:rPr lang="en-US" sz="2600" dirty="0" smtClean="0"/>
              <a:t>In-tray exercises		Live assignments</a:t>
            </a:r>
          </a:p>
          <a:p>
            <a:pPr eaLnBrk="1" hangingPunct="1">
              <a:buNone/>
            </a:pPr>
            <a:r>
              <a:rPr lang="en-US" sz="2600" dirty="0" smtClean="0"/>
              <a:t>Computer-based assessment including but not exclusively multiple choice questions</a:t>
            </a:r>
          </a:p>
          <a:p>
            <a:pPr eaLnBrk="1" hangingPunct="1">
              <a:buFont typeface="Wingdings" pitchFamily="2" charset="2"/>
              <a:buNone/>
            </a:pPr>
            <a:endParaRPr lang="en-US" sz="2600" dirty="0" smtClean="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US" sz="3600" dirty="0" smtClean="0"/>
              <a:t>Agency: choosing who is best placed to assess</a:t>
            </a:r>
          </a:p>
        </p:txBody>
      </p:sp>
      <p:sp>
        <p:nvSpPr>
          <p:cNvPr id="27651" name="Rectangle 3"/>
          <p:cNvSpPr>
            <a:spLocks noGrp="1" noChangeArrowheads="1"/>
          </p:cNvSpPr>
          <p:nvPr>
            <p:ph type="body" idx="4294967295"/>
          </p:nvPr>
        </p:nvSpPr>
        <p:spPr>
          <a:noFill/>
          <a:ln w="9525">
            <a:noFill/>
            <a:miter lim="800000"/>
            <a:headEnd/>
            <a:tailEnd/>
          </a:ln>
        </p:spPr>
        <p:txBody>
          <a:bodyPr vert="horz" wrap="square" lIns="91440" tIns="45720" rIns="91440" bIns="45720" numCol="1" anchor="t" anchorCtr="0" compatLnSpc="1">
            <a:prstTxWarp prst="textNoShape">
              <a:avLst/>
            </a:prstTxWarp>
          </a:bodyPr>
          <a:lstStyle/>
          <a:p>
            <a:r>
              <a:rPr lang="en-US" dirty="0" smtClean="0"/>
              <a:t>tutor assessment</a:t>
            </a:r>
          </a:p>
          <a:p>
            <a:r>
              <a:rPr lang="en-US" dirty="0" smtClean="0"/>
              <a:t>self-assessment</a:t>
            </a:r>
          </a:p>
          <a:p>
            <a:r>
              <a:rPr lang="en-US" dirty="0" smtClean="0"/>
              <a:t>peer assessment, (either inter or intra peer)</a:t>
            </a:r>
          </a:p>
          <a:p>
            <a:r>
              <a:rPr lang="en-US" dirty="0" smtClean="0"/>
              <a:t>employers, practice tutors and line managers</a:t>
            </a:r>
          </a:p>
          <a:p>
            <a:r>
              <a:rPr lang="en-US" dirty="0" smtClean="0"/>
              <a:t>client assessment</a:t>
            </a:r>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ChangeArrowheads="1"/>
          </p:cNvSpPr>
          <p:nvPr>
            <p:ph type="title" idx="4294967295"/>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US" sz="3600" dirty="0" smtClean="0"/>
              <a:t>Timing: when should assessment take place?</a:t>
            </a:r>
          </a:p>
        </p:txBody>
      </p:sp>
      <p:sp>
        <p:nvSpPr>
          <p:cNvPr id="29699" name="Rectangle 3"/>
          <p:cNvSpPr>
            <a:spLocks noGrp="1" noChangeArrowheads="1"/>
          </p:cNvSpPr>
          <p:nvPr>
            <p:ph type="body" idx="4294967295"/>
          </p:nvPr>
        </p:nvSpPr>
        <p:spPr>
          <a:noFill/>
        </p:spPr>
        <p:txBody>
          <a:bodyPr lIns="92075" tIns="46038" rIns="92075" bIns="46038"/>
          <a:lstStyle/>
          <a:p>
            <a:pPr eaLnBrk="1" hangingPunct="1"/>
            <a:r>
              <a:rPr lang="en-US" dirty="0" smtClean="0"/>
              <a:t>No ‘sudden death’!</a:t>
            </a:r>
          </a:p>
          <a:p>
            <a:pPr eaLnBrk="1" hangingPunct="1"/>
            <a:r>
              <a:rPr lang="en-US" dirty="0" smtClean="0"/>
              <a:t>end point or incrementally?</a:t>
            </a:r>
          </a:p>
          <a:p>
            <a:pPr eaLnBrk="1" hangingPunct="1"/>
            <a:r>
              <a:rPr lang="en-US" dirty="0" smtClean="0"/>
              <a:t>when students have finished learning or when there is still time for improvement?</a:t>
            </a:r>
          </a:p>
          <a:p>
            <a:pPr eaLnBrk="1" hangingPunct="1"/>
            <a:r>
              <a:rPr lang="en-US" dirty="0" smtClean="0"/>
              <a:t>when it is convenient to our systems?</a:t>
            </a:r>
          </a:p>
          <a:p>
            <a:pPr eaLnBrk="1" hangingPunct="1"/>
            <a:r>
              <a:rPr lang="en-US" dirty="0" smtClean="0"/>
              <a:t>when it is manageable for students? (avoiding assessment log jams).</a:t>
            </a: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CL" sz="3600" dirty="0" smtClean="0"/>
              <a:t>De “Principios orientadores para una docencia de calidad UC” Punto 8</a:t>
            </a:r>
            <a:endParaRPr lang="es-CL" sz="3600" dirty="0"/>
          </a:p>
        </p:txBody>
      </p:sp>
      <p:sp>
        <p:nvSpPr>
          <p:cNvPr id="3" name="2 Marcador de contenido"/>
          <p:cNvSpPr>
            <a:spLocks noGrp="1"/>
          </p:cNvSpPr>
          <p:nvPr>
            <p:ph idx="1"/>
          </p:nvPr>
        </p:nvSpPr>
        <p:spPr>
          <a:xfrm>
            <a:off x="468313" y="1412875"/>
            <a:ext cx="8229600" cy="4789488"/>
          </a:xfrm>
        </p:spPr>
        <p:txBody>
          <a:bodyPr/>
          <a:lstStyle/>
          <a:p>
            <a:pPr marL="0" indent="0">
              <a:buNone/>
            </a:pPr>
            <a:r>
              <a:rPr lang="es-CL" sz="3200" dirty="0" smtClean="0"/>
              <a:t>El docente de excelencia….. utiliza la evaluación como insumo para aprendizaje. Evalúa a sus estudiantes durante el proceso y los resultados alcanzados de manera concordante con los aprendizajes esperados y el trabajo realizado. Realiza de modo frecuente y oportuno una retroalimentación de los logros y aspectos por mejorar a sus estudiantes, como complemento a la calificación, y utiliza criterios claros y conocidos para evaluar”</a:t>
            </a:r>
            <a:endParaRPr lang="es-CL" sz="3200" dirty="0"/>
          </a:p>
        </p:txBody>
      </p:sp>
    </p:spTree>
    <p:extLst>
      <p:ext uri="{BB962C8B-B14F-4D97-AF65-F5344CB8AC3E}">
        <p14:creationId xmlns="" xmlns:p14="http://schemas.microsoft.com/office/powerpoint/2010/main" val="3507527823"/>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2"/>
          <p:cNvSpPr>
            <a:spLocks noGrp="1" noChangeArrowheads="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Sound and frequent assessment </a:t>
            </a:r>
          </a:p>
        </p:txBody>
      </p:sp>
      <p:sp>
        <p:nvSpPr>
          <p:cNvPr id="38915" name="Rectangle 3"/>
          <p:cNvSpPr>
            <a:spLocks noGrp="1" noChangeArrowheads="1"/>
          </p:cNvSpPr>
          <p:nvPr>
            <p:ph type="body" idx="1"/>
          </p:nvPr>
        </p:nvSpPr>
        <p:spPr>
          <a:noFill/>
        </p:spPr>
        <p:txBody>
          <a:bodyPr/>
          <a:lstStyle/>
          <a:p>
            <a:pPr marL="609600" indent="-609600"/>
            <a:r>
              <a:rPr lang="en-GB" sz="2800" dirty="0" smtClean="0"/>
              <a:t>Good assessment is valid, reliable, practical, developmental, manageable, cost-effective, fit for purpose, relevant, authentic, inclusive, closely linked to learning outcomes and fair.</a:t>
            </a:r>
          </a:p>
          <a:p>
            <a:pPr marL="609600" indent="-609600"/>
            <a:r>
              <a:rPr lang="en-GB" sz="2800" dirty="0" smtClean="0"/>
              <a:t>Is it possible also to make it enjoyable for staff and students?</a:t>
            </a:r>
          </a:p>
          <a:p>
            <a:pPr marL="609600" indent="-609600"/>
            <a:r>
              <a:rPr lang="en-GB" sz="2800" dirty="0" smtClean="0"/>
              <a:t>Incremental assessment has more value in promoting student learning than end-point ‘sudden death’ approaches.</a:t>
            </a:r>
          </a:p>
          <a:p>
            <a:pPr marL="609600" indent="-609600"/>
            <a:endParaRPr lang="en-GB" sz="2100" dirty="0" smtClean="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3794" name="Title 1"/>
          <p:cNvSpPr>
            <a:spLocks noGrp="1"/>
          </p:cNvSpPr>
          <p:nvPr>
            <p:ph type="title"/>
          </p:nvPr>
        </p:nvSpPr>
        <p:spPr>
          <a:xfrm>
            <a:off x="457200" y="122239"/>
            <a:ext cx="7543800" cy="642466"/>
          </a:xfrm>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Assessment </a:t>
            </a:r>
            <a:r>
              <a:rPr lang="en-GB" sz="3600" i="1" dirty="0" smtClean="0"/>
              <a:t>for</a:t>
            </a:r>
            <a:r>
              <a:rPr lang="en-GB" sz="3600" dirty="0" smtClean="0"/>
              <a:t> learning</a:t>
            </a:r>
          </a:p>
        </p:txBody>
      </p:sp>
      <p:sp>
        <p:nvSpPr>
          <p:cNvPr id="3" name="Content Placeholder 2"/>
          <p:cNvSpPr>
            <a:spLocks noGrp="1"/>
          </p:cNvSpPr>
          <p:nvPr>
            <p:ph idx="1"/>
          </p:nvPr>
        </p:nvSpPr>
        <p:spPr>
          <a:xfrm>
            <a:off x="251520" y="764704"/>
            <a:ext cx="8892480" cy="5437659"/>
          </a:xfrm>
        </p:spPr>
        <p:txBody>
          <a:bodyPr/>
          <a:lstStyle/>
          <a:p>
            <a:pPr marL="266700" indent="-266700" eaLnBrk="1" hangingPunct="1">
              <a:buFont typeface="Wingdings" pitchFamily="2" charset="2"/>
              <a:buNone/>
              <a:defRPr/>
            </a:pPr>
            <a:r>
              <a:rPr lang="en-GB" dirty="0" smtClean="0"/>
              <a:t>1. Tasks should be </a:t>
            </a:r>
            <a:r>
              <a:rPr lang="en-GB" dirty="0" smtClean="0">
                <a:solidFill>
                  <a:schemeClr val="tx2">
                    <a:lumMod val="40000"/>
                    <a:lumOff val="60000"/>
                  </a:schemeClr>
                </a:solidFill>
              </a:rPr>
              <a:t>challenging</a:t>
            </a:r>
            <a:r>
              <a:rPr lang="en-GB" dirty="0" smtClean="0"/>
              <a:t>, demanding higher order learning and integration of knowledge learned in both the university and other contexts;</a:t>
            </a:r>
          </a:p>
          <a:p>
            <a:pPr marL="266700" indent="-266700" eaLnBrk="1" hangingPunct="1">
              <a:buFont typeface="Wingdings" pitchFamily="2" charset="2"/>
              <a:buNone/>
              <a:defRPr/>
            </a:pPr>
            <a:r>
              <a:rPr lang="en-GB" dirty="0" smtClean="0"/>
              <a:t>2. Learning and assessment should be </a:t>
            </a:r>
            <a:r>
              <a:rPr lang="en-GB" dirty="0" smtClean="0">
                <a:solidFill>
                  <a:srgbClr val="AD5CFF"/>
                </a:solidFill>
              </a:rPr>
              <a:t>integrated</a:t>
            </a:r>
            <a:r>
              <a:rPr lang="en-GB" dirty="0" smtClean="0"/>
              <a:t>, assessment should not come at the end of learning but should be part of the learning process;</a:t>
            </a:r>
          </a:p>
          <a:p>
            <a:pPr marL="266700" indent="-266700" eaLnBrk="1" hangingPunct="1">
              <a:buFont typeface="Wingdings" pitchFamily="2" charset="2"/>
              <a:buNone/>
              <a:defRPr/>
            </a:pPr>
            <a:r>
              <a:rPr lang="en-GB" dirty="0" smtClean="0"/>
              <a:t>3. Students are involved in self assessment and reflection on their learning, they are involved in </a:t>
            </a:r>
            <a:r>
              <a:rPr lang="en-GB" dirty="0" smtClean="0">
                <a:solidFill>
                  <a:srgbClr val="AD5CFF"/>
                </a:solidFill>
              </a:rPr>
              <a:t>judging performance</a:t>
            </a:r>
            <a:r>
              <a:rPr lang="en-GB" dirty="0" smtClean="0"/>
              <a:t>;</a:t>
            </a:r>
          </a:p>
          <a:p>
            <a:pPr marL="266700" indent="-266700" eaLnBrk="1" hangingPunct="1">
              <a:buFont typeface="Wingdings" pitchFamily="2" charset="2"/>
              <a:buNone/>
              <a:defRPr/>
            </a:pPr>
            <a:r>
              <a:rPr lang="en-GB" dirty="0" smtClean="0"/>
              <a:t>4. Assessment should encourage </a:t>
            </a:r>
            <a:r>
              <a:rPr lang="en-GB" dirty="0" smtClean="0">
                <a:solidFill>
                  <a:srgbClr val="AD5CFF"/>
                </a:solidFill>
              </a:rPr>
              <a:t>metacognition</a:t>
            </a:r>
            <a:r>
              <a:rPr lang="en-GB" dirty="0" smtClean="0"/>
              <a:t>, promoting thinking about the learning process not just the learning outcomes;</a:t>
            </a:r>
          </a:p>
          <a:p>
            <a:pPr marL="266700" indent="-266700" eaLnBrk="1" hangingPunct="1">
              <a:buFont typeface="Wingdings" pitchFamily="2" charset="2"/>
              <a:buNone/>
              <a:defRPr/>
            </a:pPr>
            <a:r>
              <a:rPr lang="en-GB" dirty="0" smtClean="0"/>
              <a:t>5. Assessment should have a </a:t>
            </a:r>
            <a:r>
              <a:rPr lang="en-GB" dirty="0" smtClean="0">
                <a:solidFill>
                  <a:srgbClr val="AD5CFF"/>
                </a:solidFill>
              </a:rPr>
              <a:t>formative </a:t>
            </a:r>
            <a:r>
              <a:rPr lang="en-GB" dirty="0" smtClean="0"/>
              <a:t>function, providing ‘feedforward’ for future learning which can be acted upon. There is opportunity and a safe context for students to expose problems with their study and get help; there should be an opportunity for dialogue about students’ work;</a:t>
            </a:r>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title"/>
          </p:nvPr>
        </p:nvSpPr>
        <p:spPr>
          <a:xfrm>
            <a:off x="457200" y="122239"/>
            <a:ext cx="7543800" cy="786482"/>
          </a:xfrm>
        </p:spPr>
        <p:txBody>
          <a:bodyPr/>
          <a:lstStyle/>
          <a:p>
            <a:pPr eaLnBrk="1" hangingPunct="1"/>
            <a:r>
              <a:rPr lang="en-GB" sz="3600" dirty="0" smtClean="0"/>
              <a:t>Assessment </a:t>
            </a:r>
            <a:r>
              <a:rPr lang="en-GB" sz="3600" i="1" dirty="0" smtClean="0"/>
              <a:t>for</a:t>
            </a:r>
            <a:r>
              <a:rPr lang="en-GB" sz="3600" dirty="0" smtClean="0"/>
              <a:t> learning</a:t>
            </a:r>
          </a:p>
        </p:txBody>
      </p:sp>
      <p:sp>
        <p:nvSpPr>
          <p:cNvPr id="34820" name="Rectangle 3"/>
          <p:cNvSpPr>
            <a:spLocks noGrp="1" noChangeArrowheads="1"/>
          </p:cNvSpPr>
          <p:nvPr>
            <p:ph type="body" idx="1"/>
          </p:nvPr>
        </p:nvSpPr>
        <p:spPr>
          <a:xfrm>
            <a:off x="468313" y="1052736"/>
            <a:ext cx="8229600" cy="5149627"/>
          </a:xfrm>
        </p:spPr>
        <p:txBody>
          <a:bodyPr/>
          <a:lstStyle/>
          <a:p>
            <a:pPr marL="538163" indent="-538163" eaLnBrk="1" hangingPunct="1">
              <a:buFont typeface="Wingdings" pitchFamily="2" charset="2"/>
              <a:buNone/>
              <a:defRPr/>
            </a:pPr>
            <a:r>
              <a:rPr lang="en-GB" dirty="0" smtClean="0"/>
              <a:t>6. 	Assessment expectations should be made </a:t>
            </a:r>
            <a:r>
              <a:rPr lang="en-GB" dirty="0" smtClean="0">
                <a:solidFill>
                  <a:schemeClr val="tx2">
                    <a:lumMod val="40000"/>
                    <a:lumOff val="60000"/>
                  </a:schemeClr>
                </a:solidFill>
              </a:rPr>
              <a:t>visible</a:t>
            </a:r>
            <a:r>
              <a:rPr lang="en-GB" dirty="0" smtClean="0">
                <a:solidFill>
                  <a:srgbClr val="7030A0"/>
                </a:solidFill>
              </a:rPr>
              <a:t> </a:t>
            </a:r>
            <a:r>
              <a:rPr lang="en-GB" dirty="0" smtClean="0"/>
              <a:t>to students as far as possible;</a:t>
            </a:r>
          </a:p>
          <a:p>
            <a:pPr marL="538163" indent="-538163" eaLnBrk="1" hangingPunct="1">
              <a:buFont typeface="Wingdings" pitchFamily="2" charset="2"/>
              <a:buNone/>
              <a:defRPr/>
            </a:pPr>
            <a:r>
              <a:rPr lang="en-GB" dirty="0" smtClean="0"/>
              <a:t>7. 	Tasks should involve the </a:t>
            </a:r>
            <a:r>
              <a:rPr lang="en-GB" dirty="0" smtClean="0">
                <a:solidFill>
                  <a:schemeClr val="tx2">
                    <a:lumMod val="40000"/>
                    <a:lumOff val="60000"/>
                  </a:schemeClr>
                </a:solidFill>
              </a:rPr>
              <a:t>active engagement </a:t>
            </a:r>
            <a:r>
              <a:rPr lang="en-GB" dirty="0" smtClean="0"/>
              <a:t>of students developing the capacity to find things out for themselves and learn independently;</a:t>
            </a:r>
          </a:p>
          <a:p>
            <a:pPr marL="538163" indent="-538163" eaLnBrk="1" hangingPunct="1">
              <a:buFont typeface="Wingdings" pitchFamily="2" charset="2"/>
              <a:buNone/>
              <a:defRPr/>
            </a:pPr>
            <a:r>
              <a:rPr lang="en-GB" dirty="0" smtClean="0"/>
              <a:t>8. 	Tasks should be </a:t>
            </a:r>
            <a:r>
              <a:rPr lang="en-GB" dirty="0" smtClean="0">
                <a:solidFill>
                  <a:schemeClr val="tx2">
                    <a:lumMod val="40000"/>
                    <a:lumOff val="60000"/>
                  </a:schemeClr>
                </a:solidFill>
              </a:rPr>
              <a:t>authentic</a:t>
            </a:r>
            <a:r>
              <a:rPr lang="en-GB" dirty="0" smtClean="0"/>
              <a:t>; worthwhile, relevant and offering students some level of control over their work;</a:t>
            </a:r>
          </a:p>
          <a:p>
            <a:pPr marL="538163" indent="-538163" eaLnBrk="1" hangingPunct="1">
              <a:buFont typeface="Wingdings" pitchFamily="2" charset="2"/>
              <a:buNone/>
              <a:defRPr/>
            </a:pPr>
            <a:r>
              <a:rPr lang="en-GB" dirty="0" smtClean="0"/>
              <a:t>9. 	Tasks are </a:t>
            </a:r>
            <a:r>
              <a:rPr lang="en-GB" dirty="0" smtClean="0">
                <a:solidFill>
                  <a:schemeClr val="tx2">
                    <a:lumMod val="40000"/>
                    <a:lumOff val="60000"/>
                  </a:schemeClr>
                </a:solidFill>
              </a:rPr>
              <a:t>fit for purpose </a:t>
            </a:r>
            <a:r>
              <a:rPr lang="en-GB" dirty="0" smtClean="0"/>
              <a:t>and align with important learning outcomes;</a:t>
            </a:r>
          </a:p>
          <a:p>
            <a:pPr marL="538163" indent="-538163" eaLnBrk="1" hangingPunct="1">
              <a:buFont typeface="Wingdings" pitchFamily="2" charset="2"/>
              <a:buNone/>
              <a:defRPr/>
            </a:pPr>
            <a:r>
              <a:rPr lang="en-GB" dirty="0" smtClean="0"/>
              <a:t>10. 	Assessment should be used to </a:t>
            </a:r>
            <a:r>
              <a:rPr lang="en-GB" dirty="0" smtClean="0">
                <a:solidFill>
                  <a:schemeClr val="tx2">
                    <a:lumMod val="40000"/>
                    <a:lumOff val="60000"/>
                  </a:schemeClr>
                </a:solidFill>
              </a:rPr>
              <a:t>evaluate teaching </a:t>
            </a:r>
            <a:r>
              <a:rPr lang="en-GB" dirty="0" smtClean="0"/>
              <a:t>as well as student learning.</a:t>
            </a:r>
          </a:p>
          <a:p>
            <a:pPr eaLnBrk="1" hangingPunct="1">
              <a:buFont typeface="Wingdings" pitchFamily="2" charset="2"/>
              <a:buNone/>
              <a:defRPr/>
            </a:pPr>
            <a:r>
              <a:rPr lang="en-GB" i="1" dirty="0" smtClean="0"/>
              <a:t>(Bloxham and Boyd)</a:t>
            </a:r>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31746" name="Rectangle 2"/>
          <p:cNvSpPr>
            <a:spLocks noGrp="1" noChangeArrowheads="1"/>
          </p:cNvSpPr>
          <p:nvPr>
            <p:ph type="title"/>
          </p:nvPr>
        </p:nvSpPr>
        <p:spPr>
          <a:xfrm>
            <a:off x="457200" y="122239"/>
            <a:ext cx="7543800" cy="786482"/>
          </a:xfrm>
        </p:spPr>
        <p:txBody>
          <a:bodyPr/>
          <a:lstStyle/>
          <a:p>
            <a:pPr eaLnBrk="1" hangingPunct="1"/>
            <a:r>
              <a:rPr lang="en-GB" sz="3600" dirty="0" smtClean="0"/>
              <a:t>Using CAA </a:t>
            </a:r>
            <a:r>
              <a:rPr lang="en-GB" sz="3600" i="1" dirty="0" smtClean="0"/>
              <a:t>for</a:t>
            </a:r>
            <a:r>
              <a:rPr lang="en-GB" sz="3600" dirty="0" smtClean="0"/>
              <a:t> rather than </a:t>
            </a:r>
            <a:r>
              <a:rPr lang="en-GB" sz="3600" i="1" dirty="0" smtClean="0"/>
              <a:t>of</a:t>
            </a:r>
            <a:r>
              <a:rPr lang="en-GB" sz="3600" dirty="0" smtClean="0"/>
              <a:t> learning</a:t>
            </a:r>
          </a:p>
        </p:txBody>
      </p:sp>
      <p:sp>
        <p:nvSpPr>
          <p:cNvPr id="31747" name="Rectangle 3"/>
          <p:cNvSpPr>
            <a:spLocks noGrp="1" noChangeArrowheads="1"/>
          </p:cNvSpPr>
          <p:nvPr>
            <p:ph type="body" idx="1"/>
          </p:nvPr>
        </p:nvSpPr>
        <p:spPr>
          <a:xfrm>
            <a:off x="251520" y="980728"/>
            <a:ext cx="8446393" cy="5221635"/>
          </a:xfrm>
        </p:spPr>
        <p:txBody>
          <a:bodyPr/>
          <a:lstStyle/>
          <a:p>
            <a:pPr marL="361950" indent="-361950" eaLnBrk="1" hangingPunct="1"/>
            <a:r>
              <a:rPr lang="en-GB" sz="2500" dirty="0" smtClean="0"/>
              <a:t>We can employ computer-assisted formative assessment with responses to student work automatically generated by email; </a:t>
            </a:r>
          </a:p>
          <a:p>
            <a:pPr marL="361950" indent="-361950" eaLnBrk="1" hangingPunct="1"/>
            <a:r>
              <a:rPr lang="en-GB" sz="2500" dirty="0" smtClean="0"/>
              <a:t>Students seem to really like having the chance to find out how they are doing, and attempt tests several times in an environment where no one else is watching how they do; </a:t>
            </a:r>
          </a:p>
          <a:p>
            <a:pPr marL="361950" indent="-361950" eaLnBrk="1" hangingPunct="1"/>
            <a:r>
              <a:rPr lang="en-GB" sz="2500" dirty="0" smtClean="0"/>
              <a:t>We can monitor what is going on across a cohort, so we can concentrate our energies either on students who are repeatedly doing badly or those who are not engaging at all in the activity; Note that Computer-supported assessment can include use of audio feedback via digital sound files, video commentaries and other means of using course Virtual Learning Environments.</a:t>
            </a:r>
          </a:p>
          <a:p>
            <a:pPr marL="609600" indent="-609600" eaLnBrk="1" hangingPunct="1"/>
            <a:endParaRPr lang="en-GB" sz="2800" dirty="0" smtClean="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8"/>
            <a:ext cx="7543800" cy="735012"/>
          </a:xfrm>
        </p:spPr>
        <p:txBody>
          <a:bodyPr/>
          <a:lstStyle/>
          <a:p>
            <a:pPr eaLnBrk="1" hangingPunct="1"/>
            <a:r>
              <a:rPr lang="en-GB" sz="3600" dirty="0" smtClean="0"/>
              <a:t>Making assessment work well</a:t>
            </a:r>
          </a:p>
        </p:txBody>
      </p:sp>
      <p:sp>
        <p:nvSpPr>
          <p:cNvPr id="43011" name="Rectangle 3"/>
          <p:cNvSpPr>
            <a:spLocks noGrp="1" noChangeArrowheads="1"/>
          </p:cNvSpPr>
          <p:nvPr>
            <p:ph type="body" idx="1"/>
          </p:nvPr>
        </p:nvSpPr>
        <p:spPr>
          <a:xfrm>
            <a:off x="228600" y="928688"/>
            <a:ext cx="8686800" cy="5197475"/>
          </a:xfrm>
        </p:spPr>
        <p:txBody>
          <a:bodyPr/>
          <a:lstStyle/>
          <a:p>
            <a:pPr eaLnBrk="1" hangingPunct="1"/>
            <a:r>
              <a:rPr lang="en-GB" sz="2800" dirty="0" smtClean="0"/>
              <a:t>Intra-tutor and Inter-tutor reliability need to be assured;</a:t>
            </a:r>
          </a:p>
          <a:p>
            <a:pPr eaLnBrk="1" hangingPunct="1"/>
            <a:r>
              <a:rPr lang="en-GB" sz="2800" dirty="0" smtClean="0"/>
              <a:t>Practices and processes need to be transparently fair to all students;</a:t>
            </a:r>
          </a:p>
          <a:p>
            <a:pPr eaLnBrk="1" hangingPunct="1"/>
            <a:r>
              <a:rPr lang="en-GB" sz="2800" dirty="0" smtClean="0"/>
              <a:t>Cheats and plagiarisers need to be deterred/punished;</a:t>
            </a:r>
          </a:p>
          <a:p>
            <a:pPr eaLnBrk="1" hangingPunct="1"/>
            <a:r>
              <a:rPr lang="en-GB" sz="2800" dirty="0" smtClean="0"/>
              <a:t>Assessment needs to be manageable for both staff and students;</a:t>
            </a:r>
          </a:p>
          <a:p>
            <a:pPr eaLnBrk="1" hangingPunct="1"/>
            <a:r>
              <a:rPr lang="en-GB" sz="2800" dirty="0" smtClean="0"/>
              <a:t>Assignments should assess what has been taught/learned, not what it is easy to assess.</a:t>
            </a:r>
            <a:endParaRPr lang="en-GB" dirty="0" smtClean="0"/>
          </a:p>
        </p:txBody>
      </p:sp>
    </p:spTree>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sp>
        <p:nvSpPr>
          <p:cNvPr id="43010" name="Rectangle 2"/>
          <p:cNvSpPr>
            <a:spLocks noGrp="1" noChangeArrowheads="1"/>
          </p:cNvSpPr>
          <p:nvPr>
            <p:ph type="title"/>
          </p:nvPr>
        </p:nvSpPr>
        <p:spPr>
          <a:xfrm>
            <a:off x="457200" y="122239"/>
            <a:ext cx="7543800" cy="498449"/>
          </a:xfrm>
          <a:noFill/>
          <a:ln w="9525">
            <a:noFill/>
            <a:miter lim="800000"/>
            <a:headEnd/>
            <a:tailEnd/>
          </a:ln>
        </p:spPr>
        <p:txBody>
          <a:bodyPr vert="horz" wrap="square" lIns="91440" tIns="45720" rIns="91440" bIns="45720" numCol="1" anchor="b" anchorCtr="0" compatLnSpc="1">
            <a:prstTxWarp prst="textNoShape">
              <a:avLst/>
            </a:prstTxWarp>
          </a:bodyPr>
          <a:lstStyle/>
          <a:p>
            <a:pPr eaLnBrk="1" hangingPunct="1"/>
            <a:r>
              <a:rPr lang="en-GB" sz="3600" dirty="0" smtClean="0"/>
              <a:t>Conclusions</a:t>
            </a:r>
          </a:p>
        </p:txBody>
      </p:sp>
      <p:sp>
        <p:nvSpPr>
          <p:cNvPr id="43011" name="Rectangle 3"/>
          <p:cNvSpPr>
            <a:spLocks noGrp="1" noChangeArrowheads="1"/>
          </p:cNvSpPr>
          <p:nvPr>
            <p:ph type="body" idx="1"/>
          </p:nvPr>
        </p:nvSpPr>
        <p:spPr>
          <a:xfrm>
            <a:off x="251520" y="620688"/>
            <a:ext cx="8892480" cy="5505475"/>
          </a:xfrm>
        </p:spPr>
        <p:txBody>
          <a:bodyPr/>
          <a:lstStyle/>
          <a:p>
            <a:pPr eaLnBrk="1" hangingPunct="1"/>
            <a:r>
              <a:rPr lang="en-US" sz="2800" dirty="0" smtClean="0"/>
              <a:t>We need to consider the fitness for purpose of each element of the assessment programme;</a:t>
            </a:r>
          </a:p>
          <a:p>
            <a:pPr eaLnBrk="1" hangingPunct="1"/>
            <a:r>
              <a:rPr lang="en-US" sz="2800" dirty="0" smtClean="0"/>
              <a:t>This will include the assignment questions/tasks themselves, the briefings, the marking criteria, the moderation process and the feedback;</a:t>
            </a:r>
          </a:p>
          <a:p>
            <a:pPr eaLnBrk="1" hangingPunct="1"/>
            <a:r>
              <a:rPr lang="en-US" sz="2800" dirty="0" smtClean="0"/>
              <a:t> We also need to scrutinise how the assignments align with one another, whether we are over or under-assessing, whether we are creating log-jams for students and markers, whether we are assessing authentically, and whether our processes are fair and sensible;</a:t>
            </a:r>
          </a:p>
          <a:p>
            <a:pPr eaLnBrk="1" hangingPunct="1"/>
            <a:r>
              <a:rPr lang="en-US" sz="2800" dirty="0" smtClean="0"/>
              <a:t>If we do this, assessment can contribute to improving student learning, thereby making a marked improvement.</a:t>
            </a:r>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3"/>
          <p:cNvSpPr>
            <a:spLocks noGrp="1"/>
          </p:cNvSpPr>
          <p:nvPr>
            <p:ph type="title"/>
          </p:nvPr>
        </p:nvSpPr>
        <p:spPr/>
        <p:txBody>
          <a:bodyPr/>
          <a:lstStyle/>
          <a:p>
            <a:r>
              <a:rPr lang="en-GB" sz="2800" dirty="0" smtClean="0"/>
              <a:t>These and other slides will be available on my website at www.sally-brown.net</a:t>
            </a:r>
          </a:p>
        </p:txBody>
      </p:sp>
      <p:pic>
        <p:nvPicPr>
          <p:cNvPr id="3" name="Picture 2" descr="sally new photo.jpg"/>
          <p:cNvPicPr>
            <a:picLocks noChangeAspect="1"/>
          </p:cNvPicPr>
          <p:nvPr/>
        </p:nvPicPr>
        <p:blipFill>
          <a:blip r:embed="rId3" cstate="email"/>
          <a:stretch>
            <a:fillRect/>
          </a:stretch>
        </p:blipFill>
        <p:spPr>
          <a:xfrm>
            <a:off x="2627784" y="1268760"/>
            <a:ext cx="3723878" cy="4965171"/>
          </a:xfrm>
          <a:prstGeom prst="rect">
            <a:avLst/>
          </a:prstGeom>
        </p:spPr>
      </p:pic>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2"/>
          <p:cNvSpPr>
            <a:spLocks noGrp="1" noChangeArrowheads="1"/>
          </p:cNvSpPr>
          <p:nvPr>
            <p:ph type="title"/>
          </p:nvPr>
        </p:nvSpPr>
        <p:spPr>
          <a:xfrm>
            <a:off x="457200" y="122238"/>
            <a:ext cx="7543800" cy="800100"/>
          </a:xfrm>
          <a:noFill/>
        </p:spPr>
        <p:txBody>
          <a:bodyPr anchor="ctr"/>
          <a:lstStyle/>
          <a:p>
            <a:pPr eaLnBrk="1" hangingPunct="1"/>
            <a:r>
              <a:rPr lang="en-GB" sz="3200" dirty="0" smtClean="0"/>
              <a:t>Useful references: 1</a:t>
            </a:r>
          </a:p>
        </p:txBody>
      </p:sp>
      <p:sp>
        <p:nvSpPr>
          <p:cNvPr id="207875" name="Rectangle 3"/>
          <p:cNvSpPr>
            <a:spLocks noGrp="1" noChangeArrowheads="1"/>
          </p:cNvSpPr>
          <p:nvPr>
            <p:ph type="body" idx="1"/>
          </p:nvPr>
        </p:nvSpPr>
        <p:spPr>
          <a:xfrm>
            <a:off x="250825" y="908720"/>
            <a:ext cx="8713788" cy="5615905"/>
          </a:xfrm>
        </p:spPr>
        <p:txBody>
          <a:bodyPr/>
          <a:lstStyle/>
          <a:p>
            <a:pPr marL="609600" indent="-609600" eaLnBrk="1" hangingPunct="1">
              <a:buFont typeface="Wingdings" pitchFamily="2" charset="2"/>
              <a:buNone/>
              <a:defRPr/>
            </a:pPr>
            <a:endParaRPr lang="en-GB" sz="1800" dirty="0" smtClean="0"/>
          </a:p>
          <a:p>
            <a:pPr marL="609600" indent="-609600" eaLnBrk="1" hangingPunct="1">
              <a:buFont typeface="Wingdings" pitchFamily="2" charset="2"/>
              <a:buNone/>
              <a:defRPr/>
            </a:pPr>
            <a:r>
              <a:rPr lang="en-GB" sz="1800" dirty="0" smtClean="0"/>
              <a:t>Assessment </a:t>
            </a:r>
            <a:r>
              <a:rPr lang="en-GB" sz="1800" dirty="0" smtClean="0"/>
              <a:t>Reform Group (1999) </a:t>
            </a:r>
            <a:r>
              <a:rPr lang="en-GB" sz="1800" i="1" dirty="0" smtClean="0"/>
              <a:t>Assessment for Learning : Beyond the black box, </a:t>
            </a:r>
            <a:r>
              <a:rPr lang="en-GB" sz="1800" dirty="0" smtClean="0"/>
              <a:t>Cambridge UK, University of Cambridge School of Education.</a:t>
            </a:r>
            <a:r>
              <a:rPr lang="en-GB" sz="1800" dirty="0" smtClean="0">
                <a:cs typeface="Times New Roman" pitchFamily="18" charset="0"/>
              </a:rPr>
              <a:t> </a:t>
            </a:r>
          </a:p>
          <a:p>
            <a:pPr marL="609600" indent="-609600" eaLnBrk="1" hangingPunct="1">
              <a:buFont typeface="Wingdings" pitchFamily="2" charset="2"/>
              <a:buNone/>
              <a:defRPr/>
            </a:pPr>
            <a:r>
              <a:rPr lang="en-GB" sz="1800" dirty="0" smtClean="0">
                <a:cs typeface="Times New Roman" pitchFamily="18" charset="0"/>
              </a:rPr>
              <a:t>Biggs, J. and Tang, C. (2007) </a:t>
            </a:r>
            <a:r>
              <a:rPr lang="en-GB" sz="1800" i="1" dirty="0" smtClean="0">
                <a:cs typeface="Times New Roman" pitchFamily="18" charset="0"/>
              </a:rPr>
              <a:t>Teaching for Quality Learning at University, </a:t>
            </a:r>
            <a:r>
              <a:rPr lang="en-GB" sz="1800" dirty="0" smtClean="0">
                <a:cs typeface="Times New Roman" pitchFamily="18" charset="0"/>
              </a:rPr>
              <a:t>Maidenhead: Open University Press.</a:t>
            </a:r>
          </a:p>
          <a:p>
            <a:pPr marL="609600" indent="-609600" eaLnBrk="1" hangingPunct="1">
              <a:buFont typeface="Wingdings" pitchFamily="2" charset="2"/>
              <a:buNone/>
              <a:defRPr/>
            </a:pPr>
            <a:r>
              <a:rPr lang="en-GB" sz="1800" dirty="0" smtClean="0">
                <a:cs typeface="Times New Roman" pitchFamily="18" charset="0"/>
              </a:rPr>
              <a:t>Bloxham, S. and Boyd, P. (2007) </a:t>
            </a:r>
            <a:r>
              <a:rPr lang="en-GB" sz="1800" i="1" dirty="0" smtClean="0">
                <a:cs typeface="Times New Roman" pitchFamily="18" charset="0"/>
              </a:rPr>
              <a:t>Developing effective assessment in higher education: a practical guide</a:t>
            </a:r>
            <a:r>
              <a:rPr lang="en-GB" sz="1800" dirty="0" smtClean="0">
                <a:cs typeface="Times New Roman" pitchFamily="18" charset="0"/>
              </a:rPr>
              <a:t>, Maidenhead, Open University Press.</a:t>
            </a:r>
          </a:p>
          <a:p>
            <a:pPr marL="609600" indent="-609600" eaLnBrk="1" hangingPunct="1">
              <a:buFont typeface="Wingdings" pitchFamily="2" charset="2"/>
              <a:buNone/>
              <a:defRPr/>
            </a:pPr>
            <a:r>
              <a:rPr lang="en-GB" sz="1800" dirty="0" smtClean="0">
                <a:cs typeface="Times New Roman" pitchFamily="18" charset="0"/>
              </a:rPr>
              <a:t>Brown, S. Rust, C. &amp; Gibbs, G. (1994) </a:t>
            </a:r>
            <a:r>
              <a:rPr lang="en-GB" sz="1800" i="1" dirty="0" smtClean="0">
                <a:cs typeface="Times New Roman" pitchFamily="18" charset="0"/>
              </a:rPr>
              <a:t>Strategies for Diversifying Assessment,</a:t>
            </a:r>
            <a:r>
              <a:rPr lang="en-GB" sz="1800" dirty="0" smtClean="0">
                <a:cs typeface="Times New Roman" pitchFamily="18" charset="0"/>
              </a:rPr>
              <a:t> Oxford: Oxford Centre for Staff Development. </a:t>
            </a:r>
          </a:p>
          <a:p>
            <a:pPr marL="609600" indent="-609600" eaLnBrk="1" hangingPunct="1">
              <a:buFont typeface="Wingdings" pitchFamily="2" charset="2"/>
              <a:buNone/>
              <a:defRPr/>
            </a:pPr>
            <a:r>
              <a:rPr lang="en-GB" sz="1800" dirty="0" smtClean="0"/>
              <a:t>Boud, D. (1995) </a:t>
            </a:r>
            <a:r>
              <a:rPr lang="en-GB" sz="1800" i="1" dirty="0" smtClean="0"/>
              <a:t>Enhancing learning through self-assessment,</a:t>
            </a:r>
            <a:r>
              <a:rPr lang="en-GB" sz="1800" dirty="0" smtClean="0"/>
              <a:t> London: Routledge.</a:t>
            </a:r>
          </a:p>
          <a:p>
            <a:pPr marL="609600" indent="-609600" eaLnBrk="1" hangingPunct="1">
              <a:buFont typeface="Wingdings" pitchFamily="2" charset="2"/>
              <a:buNone/>
              <a:defRPr/>
            </a:pPr>
            <a:r>
              <a:rPr lang="en-GB" sz="1800" dirty="0" smtClean="0"/>
              <a:t>Brown, S. and </a:t>
            </a:r>
            <a:r>
              <a:rPr lang="en-GB" sz="1800" dirty="0" err="1" smtClean="0"/>
              <a:t>Glasner</a:t>
            </a:r>
            <a:r>
              <a:rPr lang="en-GB" sz="1800" dirty="0" smtClean="0"/>
              <a:t>, A. (eds.) (1999) </a:t>
            </a:r>
            <a:r>
              <a:rPr lang="en-GB" sz="1800" i="1" dirty="0" smtClean="0"/>
              <a:t>Assessment Matters in Higher Education, Choosing and Using Diverse Approaches</a:t>
            </a:r>
            <a:r>
              <a:rPr lang="en-GB" sz="1800" dirty="0" smtClean="0"/>
              <a:t>, Maidenhead: Open University Press.</a:t>
            </a:r>
          </a:p>
          <a:p>
            <a:pPr marL="609600" indent="-609600" eaLnBrk="1" hangingPunct="1">
              <a:buFont typeface="Wingdings" pitchFamily="2" charset="2"/>
              <a:buNone/>
              <a:defRPr/>
            </a:pPr>
            <a:r>
              <a:rPr lang="en-GB" sz="1800" dirty="0" smtClean="0"/>
              <a:t>Brown, S. and Knight, P. (1994) </a:t>
            </a:r>
            <a:r>
              <a:rPr lang="en-GB" sz="1800" i="1" dirty="0" smtClean="0"/>
              <a:t>Assessing Learners in Higher Education</a:t>
            </a:r>
            <a:r>
              <a:rPr lang="en-GB" sz="1800" dirty="0" smtClean="0"/>
              <a:t>, London: Kogan Page.</a:t>
            </a:r>
            <a:endParaRPr lang="en-US" sz="1800" dirty="0" smtClean="0"/>
          </a:p>
          <a:p>
            <a:pPr marL="609600" indent="-609600" eaLnBrk="1" hangingPunct="1">
              <a:buNone/>
              <a:defRPr/>
            </a:pPr>
            <a:r>
              <a:rPr lang="en-US" sz="1800" dirty="0" smtClean="0"/>
              <a:t>Brown, S. and Race, P. (2012) </a:t>
            </a:r>
            <a:r>
              <a:rPr lang="en-GB" sz="1800" i="1" dirty="0" smtClean="0"/>
              <a:t>Using effective assessment to promote learning </a:t>
            </a:r>
            <a:r>
              <a:rPr lang="en-GB" sz="1800" dirty="0" smtClean="0"/>
              <a:t>in Hunt, L. and Chambers, D. (2012) </a:t>
            </a:r>
            <a:r>
              <a:rPr lang="en-GB" sz="1800" i="1" dirty="0" smtClean="0"/>
              <a:t>University Teaching in Focus, Victoria, Australia, Acer Press. P74-91</a:t>
            </a:r>
            <a:endParaRPr lang="en-GB" sz="1800" dirty="0" smtClean="0"/>
          </a:p>
          <a:p>
            <a:pPr marL="609600" indent="-609600" eaLnBrk="1" hangingPunct="1">
              <a:defRPr/>
            </a:pPr>
            <a:endParaRPr lang="en-GB" sz="1800" dirty="0" smtClean="0"/>
          </a:p>
          <a:p>
            <a:pPr eaLnBrk="1" hangingPunct="1">
              <a:lnSpc>
                <a:spcPct val="90000"/>
              </a:lnSpc>
              <a:buNone/>
              <a:defRPr/>
            </a:pPr>
            <a:endParaRPr lang="en-GB" sz="1800"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2"/>
          <p:cNvSpPr>
            <a:spLocks noGrp="1" noChangeArrowheads="1"/>
          </p:cNvSpPr>
          <p:nvPr>
            <p:ph type="title"/>
          </p:nvPr>
        </p:nvSpPr>
        <p:spPr>
          <a:xfrm>
            <a:off x="467544" y="260648"/>
            <a:ext cx="7543800" cy="576262"/>
          </a:xfrm>
        </p:spPr>
        <p:txBody>
          <a:bodyPr/>
          <a:lstStyle/>
          <a:p>
            <a:pPr eaLnBrk="1" hangingPunct="1"/>
            <a:r>
              <a:rPr lang="en-GB" sz="3200" dirty="0" smtClean="0"/>
              <a:t>Useful references 2</a:t>
            </a:r>
          </a:p>
        </p:txBody>
      </p:sp>
      <p:sp>
        <p:nvSpPr>
          <p:cNvPr id="208899" name="Rectangle 3"/>
          <p:cNvSpPr>
            <a:spLocks noGrp="1" noChangeArrowheads="1"/>
          </p:cNvSpPr>
          <p:nvPr>
            <p:ph type="body" idx="1"/>
          </p:nvPr>
        </p:nvSpPr>
        <p:spPr>
          <a:xfrm>
            <a:off x="250825" y="981075"/>
            <a:ext cx="8424863" cy="5221288"/>
          </a:xfrm>
          <a:noFill/>
          <a:ln w="9525">
            <a:noFill/>
            <a:miter lim="800000"/>
            <a:headEnd/>
            <a:tailEnd/>
          </a:ln>
        </p:spPr>
        <p:txBody>
          <a:bodyPr vert="horz" wrap="square" lIns="91440" tIns="45720" rIns="91440" bIns="45720" numCol="1" anchor="t" anchorCtr="0" compatLnSpc="1">
            <a:prstTxWarp prst="textNoShape">
              <a:avLst/>
            </a:prstTxWarp>
          </a:bodyPr>
          <a:lstStyle/>
          <a:p>
            <a:pPr eaLnBrk="1" hangingPunct="1">
              <a:buFont typeface="Wingdings" pitchFamily="2" charset="2"/>
              <a:buNone/>
              <a:defRPr/>
            </a:pPr>
            <a:endParaRPr lang="en-US" sz="1800" dirty="0" smtClean="0"/>
          </a:p>
          <a:p>
            <a:pPr eaLnBrk="1" hangingPunct="1">
              <a:buFont typeface="Wingdings" pitchFamily="2" charset="2"/>
              <a:buNone/>
              <a:defRPr/>
            </a:pPr>
            <a:r>
              <a:rPr lang="en-US" sz="1800" dirty="0" smtClean="0"/>
              <a:t>Carless</a:t>
            </a:r>
            <a:r>
              <a:rPr lang="en-US" sz="1800" dirty="0" smtClean="0"/>
              <a:t>, D., </a:t>
            </a:r>
            <a:r>
              <a:rPr lang="en-US" sz="1800" dirty="0" err="1" smtClean="0"/>
              <a:t>Joughin</a:t>
            </a:r>
            <a:r>
              <a:rPr lang="en-US" sz="1800" dirty="0" smtClean="0"/>
              <a:t>, G., </a:t>
            </a:r>
            <a:r>
              <a:rPr lang="en-US" sz="1800" dirty="0" err="1" smtClean="0"/>
              <a:t>Ngar</a:t>
            </a:r>
            <a:r>
              <a:rPr lang="en-US" sz="1800" dirty="0" smtClean="0"/>
              <a:t>-Fun Liu </a:t>
            </a:r>
            <a:r>
              <a:rPr lang="en-US" sz="1800" i="1" dirty="0" smtClean="0"/>
              <a:t>et al</a:t>
            </a:r>
            <a:r>
              <a:rPr lang="en-US" sz="1800" dirty="0" smtClean="0"/>
              <a:t> (2006) </a:t>
            </a:r>
            <a:r>
              <a:rPr lang="en-US" sz="1800" i="1" dirty="0" smtClean="0"/>
              <a:t>How Assessment supports learning: Learning orientated assessment in action </a:t>
            </a:r>
            <a:r>
              <a:rPr lang="en-US" sz="1800" dirty="0" smtClean="0"/>
              <a:t>Hong Kong: Hong Kong University Press.</a:t>
            </a:r>
          </a:p>
          <a:p>
            <a:pPr eaLnBrk="1" hangingPunct="1">
              <a:buFont typeface="Wingdings" pitchFamily="2" charset="2"/>
              <a:buNone/>
              <a:defRPr/>
            </a:pPr>
            <a:r>
              <a:rPr lang="en-GB" sz="1800" dirty="0" smtClean="0"/>
              <a:t>Carroll, J. and Ryan, J. (2005) </a:t>
            </a:r>
            <a:r>
              <a:rPr lang="en-GB" sz="1800" i="1" dirty="0" smtClean="0"/>
              <a:t>Teaching International students: improving learning for all. </a:t>
            </a:r>
            <a:r>
              <a:rPr lang="en-GB" sz="1800" dirty="0" smtClean="0"/>
              <a:t>London: Routledge SEDA series.</a:t>
            </a:r>
          </a:p>
          <a:p>
            <a:pPr eaLnBrk="1" hangingPunct="1">
              <a:buNone/>
              <a:defRPr/>
            </a:pPr>
            <a:r>
              <a:rPr lang="en-GB" sz="1800" dirty="0" err="1" smtClean="0"/>
              <a:t>Crosling</a:t>
            </a:r>
            <a:r>
              <a:rPr lang="en-GB" sz="1800" dirty="0" smtClean="0"/>
              <a:t>, G., Thomas, L. and </a:t>
            </a:r>
            <a:r>
              <a:rPr lang="en-GB" sz="1800" dirty="0" err="1" smtClean="0"/>
              <a:t>Heagney</a:t>
            </a:r>
            <a:r>
              <a:rPr lang="en-GB" sz="1800" dirty="0" smtClean="0"/>
              <a:t>, M. (2008) </a:t>
            </a:r>
            <a:r>
              <a:rPr lang="en-GB" sz="1800" i="1" dirty="0" smtClean="0"/>
              <a:t>Improving student retention in Higher Education,</a:t>
            </a:r>
            <a:r>
              <a:rPr lang="en-GB" sz="1800" dirty="0" smtClean="0"/>
              <a:t> London and New York: Routledge </a:t>
            </a:r>
          </a:p>
          <a:p>
            <a:pPr marL="609600" indent="-609600" eaLnBrk="1" hangingPunct="1">
              <a:buFont typeface="Wingdings" pitchFamily="2" charset="2"/>
              <a:buNone/>
              <a:defRPr/>
            </a:pPr>
            <a:r>
              <a:rPr lang="en-GB" sz="1800" dirty="0" smtClean="0"/>
              <a:t>Crooks, T. (1988) </a:t>
            </a:r>
            <a:r>
              <a:rPr lang="en-GB" sz="1800" i="1" dirty="0" smtClean="0"/>
              <a:t>Assessing student performance, </a:t>
            </a:r>
            <a:r>
              <a:rPr lang="en-GB" sz="1800" dirty="0" smtClean="0"/>
              <a:t>HERDSA Green Guide No 8 HERDSA (reprinted 1994).</a:t>
            </a:r>
          </a:p>
          <a:p>
            <a:pPr marL="609600" indent="-609600" eaLnBrk="1" hangingPunct="1">
              <a:buFont typeface="Wingdings" pitchFamily="2" charset="2"/>
              <a:buNone/>
              <a:defRPr/>
            </a:pPr>
            <a:r>
              <a:rPr lang="en-GB" sz="1800" dirty="0" err="1" smtClean="0"/>
              <a:t>Falchikov</a:t>
            </a:r>
            <a:r>
              <a:rPr lang="en-GB" sz="1800" dirty="0" smtClean="0"/>
              <a:t>, N. (2004) </a:t>
            </a:r>
            <a:r>
              <a:rPr lang="en-GB" sz="1800" i="1" dirty="0" smtClean="0"/>
              <a:t>Improving Assessment through Student Involvement: Practical Solutions for Aiding Learning in Higher and Further Education,</a:t>
            </a:r>
            <a:r>
              <a:rPr lang="en-GB" sz="1800" dirty="0" smtClean="0"/>
              <a:t> London: Routledge.</a:t>
            </a:r>
          </a:p>
          <a:p>
            <a:pPr marL="609600" indent="-609600" eaLnBrk="1" hangingPunct="1">
              <a:buFont typeface="Wingdings" pitchFamily="2" charset="2"/>
              <a:buNone/>
              <a:defRPr/>
            </a:pPr>
            <a:r>
              <a:rPr lang="en-GB" sz="1800" dirty="0" smtClean="0"/>
              <a:t>Gibbs, G. (1999) </a:t>
            </a:r>
            <a:r>
              <a:rPr lang="en-GB" sz="1800" i="1" dirty="0" smtClean="0"/>
              <a:t>Using assessment strategically to change the way students learn</a:t>
            </a:r>
            <a:r>
              <a:rPr lang="en-GB" sz="1800" dirty="0" smtClean="0"/>
              <a:t>, in Brown S. &amp; </a:t>
            </a:r>
            <a:r>
              <a:rPr lang="en-GB" sz="1800" dirty="0" err="1" smtClean="0"/>
              <a:t>Glasner</a:t>
            </a:r>
            <a:r>
              <a:rPr lang="en-GB" sz="1800" dirty="0" smtClean="0"/>
              <a:t>, A. (eds.), </a:t>
            </a:r>
            <a:r>
              <a:rPr lang="en-GB" sz="1800" i="1" dirty="0" smtClean="0"/>
              <a:t>Assessment Matters in Higher Education: Choosing and Using Diverse Approaches, </a:t>
            </a:r>
            <a:r>
              <a:rPr lang="en-GB" sz="1800" dirty="0" smtClean="0"/>
              <a:t>Maidenhead: SRHE/Open University Press.</a:t>
            </a:r>
          </a:p>
          <a:p>
            <a:pPr marL="609600" indent="-609600" eaLnBrk="1" hangingPunct="1">
              <a:buFont typeface="Wingdings" pitchFamily="2" charset="2"/>
              <a:buNone/>
              <a:defRPr/>
            </a:pPr>
            <a:r>
              <a:rPr lang="en-GB" sz="1800" dirty="0" smtClean="0"/>
              <a:t>Higher Education Academy (2012) </a:t>
            </a:r>
            <a:r>
              <a:rPr lang="en-GB" sz="1800" i="1" dirty="0" smtClean="0"/>
              <a:t>A marked improvement; transforming assessment in higher education</a:t>
            </a:r>
            <a:r>
              <a:rPr lang="en-GB" sz="1800" dirty="0" smtClean="0"/>
              <a:t>, York: HEA.</a:t>
            </a:r>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a:p>
            <a:pPr eaLnBrk="1" hangingPunct="1">
              <a:defRPr/>
            </a:pPr>
            <a:endParaRPr lang="en-GB" sz="1800" dirty="0" smtClean="0"/>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Grp="1" noChangeArrowheads="1"/>
          </p:cNvSpPr>
          <p:nvPr>
            <p:ph type="title"/>
          </p:nvPr>
        </p:nvSpPr>
        <p:spPr>
          <a:xfrm>
            <a:off x="457200" y="260350"/>
            <a:ext cx="7543800" cy="720725"/>
          </a:xfrm>
        </p:spPr>
        <p:txBody>
          <a:bodyPr/>
          <a:lstStyle/>
          <a:p>
            <a:pPr eaLnBrk="1" hangingPunct="1"/>
            <a:r>
              <a:rPr lang="en-GB" dirty="0" smtClean="0"/>
              <a:t>Useful references 3</a:t>
            </a:r>
          </a:p>
        </p:txBody>
      </p:sp>
      <p:sp>
        <p:nvSpPr>
          <p:cNvPr id="43011" name="Rectangle 3"/>
          <p:cNvSpPr>
            <a:spLocks noGrp="1" noChangeArrowheads="1"/>
          </p:cNvSpPr>
          <p:nvPr>
            <p:ph type="body" idx="1"/>
          </p:nvPr>
        </p:nvSpPr>
        <p:spPr>
          <a:xfrm>
            <a:off x="142844" y="1052737"/>
            <a:ext cx="8750331" cy="5329014"/>
          </a:xfrm>
        </p:spPr>
        <p:txBody>
          <a:bodyPr/>
          <a:lstStyle/>
          <a:p>
            <a:pPr marL="609600" indent="-609600" eaLnBrk="1" hangingPunct="1">
              <a:buFont typeface="Wingdings" pitchFamily="2" charset="2"/>
              <a:buNone/>
              <a:defRPr/>
            </a:pPr>
            <a:endParaRPr lang="en-GB" sz="1800" dirty="0" smtClean="0"/>
          </a:p>
          <a:p>
            <a:pPr marL="609600" indent="-609600" eaLnBrk="1" hangingPunct="1">
              <a:buFont typeface="Wingdings" pitchFamily="2" charset="2"/>
              <a:buNone/>
              <a:defRPr/>
            </a:pPr>
            <a:r>
              <a:rPr lang="en-GB" sz="1800" dirty="0" smtClean="0"/>
              <a:t>Knight</a:t>
            </a:r>
            <a:r>
              <a:rPr lang="en-GB" sz="1800" dirty="0" smtClean="0"/>
              <a:t>, P. and </a:t>
            </a:r>
            <a:r>
              <a:rPr lang="en-GB" sz="1800" dirty="0" err="1" smtClean="0"/>
              <a:t>Yorke</a:t>
            </a:r>
            <a:r>
              <a:rPr lang="en-GB" sz="1800" dirty="0" smtClean="0"/>
              <a:t>, M. (2003) </a:t>
            </a:r>
            <a:r>
              <a:rPr lang="en-GB" sz="1800" i="1" dirty="0" smtClean="0"/>
              <a:t>Assessment, learning and employability</a:t>
            </a:r>
            <a:r>
              <a:rPr lang="en-GB" sz="1800" dirty="0" smtClean="0"/>
              <a:t> Maidenhead, UK: SRHE/Open University Press.</a:t>
            </a:r>
          </a:p>
          <a:p>
            <a:pPr eaLnBrk="1" hangingPunct="1">
              <a:buFont typeface="Wingdings" pitchFamily="2" charset="2"/>
              <a:buNone/>
              <a:defRPr/>
            </a:pPr>
            <a:r>
              <a:rPr lang="en-GB" sz="1800" dirty="0" err="1" smtClean="0"/>
              <a:t>Mentkowski</a:t>
            </a:r>
            <a:r>
              <a:rPr lang="en-GB" sz="1800" dirty="0" smtClean="0"/>
              <a:t>, M. and associates (2000) p.82 </a:t>
            </a:r>
            <a:r>
              <a:rPr lang="en-GB" sz="1800" i="1" dirty="0" smtClean="0"/>
              <a:t>Learning that lasts: integrating learning development and performance in college and beyond,</a:t>
            </a:r>
            <a:r>
              <a:rPr lang="en-GB" sz="1800" dirty="0" smtClean="0"/>
              <a:t> San Francisco: </a:t>
            </a:r>
            <a:r>
              <a:rPr lang="en-GB" sz="1800" dirty="0" err="1" smtClean="0"/>
              <a:t>Jossey</a:t>
            </a:r>
            <a:r>
              <a:rPr lang="en-GB" sz="1800" dirty="0" smtClean="0"/>
              <a:t>-Bass.</a:t>
            </a:r>
          </a:p>
          <a:p>
            <a:pPr eaLnBrk="1" hangingPunct="1">
              <a:buFont typeface="Wingdings" pitchFamily="2" charset="2"/>
              <a:buNone/>
              <a:defRPr/>
            </a:pPr>
            <a:r>
              <a:rPr lang="en-GB" sz="1800" dirty="0" smtClean="0"/>
              <a:t>McDowell, L. and Brown, S. (1998) </a:t>
            </a:r>
            <a:r>
              <a:rPr lang="en-GB" sz="1800" i="1" dirty="0" smtClean="0"/>
              <a:t>Assessing students: cheating and plagiarism</a:t>
            </a:r>
            <a:r>
              <a:rPr lang="en-GB" sz="1800" dirty="0" smtClean="0"/>
              <a:t>, Newcastle: Red Guide 10/11 University of Northumbria.</a:t>
            </a:r>
            <a:endParaRPr lang="en-US" sz="1800" dirty="0" smtClean="0"/>
          </a:p>
          <a:p>
            <a:pPr eaLnBrk="1" hangingPunct="1">
              <a:buFont typeface="Wingdings" pitchFamily="2" charset="2"/>
              <a:buNone/>
              <a:defRPr/>
            </a:pPr>
            <a:r>
              <a:rPr lang="en-GB" sz="1800" dirty="0" err="1" smtClean="0"/>
              <a:t>Nicol</a:t>
            </a:r>
            <a:r>
              <a:rPr lang="en-GB" sz="1800" dirty="0" smtClean="0"/>
              <a:t>, D. J. and Macfarlane-Dick, D. (2006) Formative assessment and self-regulated learning: A model and seven principles of good feedback practice, </a:t>
            </a:r>
            <a:r>
              <a:rPr lang="en-GB" sz="1800" i="1" dirty="0" smtClean="0"/>
              <a:t>Studies in Higher Education </a:t>
            </a:r>
            <a:r>
              <a:rPr lang="en-GB" sz="1800" i="1" dirty="0" err="1" smtClean="0"/>
              <a:t>Vol</a:t>
            </a:r>
            <a:r>
              <a:rPr lang="en-GB" sz="1800" i="1" dirty="0" smtClean="0"/>
              <a:t> 31(2), 199-218.</a:t>
            </a:r>
          </a:p>
          <a:p>
            <a:pPr eaLnBrk="1" hangingPunct="1">
              <a:buNone/>
              <a:defRPr/>
            </a:pPr>
            <a:r>
              <a:rPr lang="en-GB" sz="1800" dirty="0" smtClean="0"/>
              <a:t>PASS project Bradford </a:t>
            </a:r>
            <a:r>
              <a:rPr lang="en-GB" sz="1800" dirty="0" smtClean="0">
                <a:hlinkClick r:id="rId3"/>
              </a:rPr>
              <a:t>http://www.pass.brad.ac.uk/</a:t>
            </a:r>
            <a:r>
              <a:rPr lang="en-GB" sz="1800" dirty="0" smtClean="0"/>
              <a:t> Accessed November </a:t>
            </a:r>
            <a:r>
              <a:rPr lang="en-GB" sz="1800" dirty="0" smtClean="0"/>
              <a:t>2013.</a:t>
            </a:r>
            <a:endParaRPr lang="en-GB" sz="1800" dirty="0" smtClean="0"/>
          </a:p>
          <a:p>
            <a:pPr eaLnBrk="1" hangingPunct="1">
              <a:buNone/>
              <a:defRPr/>
            </a:pPr>
            <a:r>
              <a:rPr lang="en-GB" sz="1800" dirty="0" smtClean="0"/>
              <a:t>Pickford, R. and Brown, S. (2006) </a:t>
            </a:r>
            <a:r>
              <a:rPr lang="en-GB" sz="1800" i="1" dirty="0" smtClean="0"/>
              <a:t>Assessing skills and practice,</a:t>
            </a:r>
            <a:r>
              <a:rPr lang="en-GB" sz="1800" dirty="0" smtClean="0"/>
              <a:t> London: Routledge. </a:t>
            </a:r>
          </a:p>
          <a:p>
            <a:pPr eaLnBrk="1" hangingPunct="1">
              <a:buNone/>
              <a:defRPr/>
            </a:pPr>
            <a:endParaRPr lang="en-GB" sz="1800" dirty="0" smtClean="0"/>
          </a:p>
          <a:p>
            <a:pPr eaLnBrk="1" hangingPunct="1">
              <a:lnSpc>
                <a:spcPct val="90000"/>
              </a:lnSpc>
              <a:buFont typeface="Wingdings" pitchFamily="2" charset="2"/>
              <a:buNone/>
              <a:defRPr/>
            </a:pPr>
            <a:endParaRPr lang="en-GB" sz="1800"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457200" y="122238"/>
            <a:ext cx="7543800" cy="1434554"/>
          </a:xfrm>
        </p:spPr>
        <p:txBody>
          <a:bodyPr/>
          <a:lstStyle/>
          <a:p>
            <a:r>
              <a:rPr lang="en-GB" sz="3200" dirty="0" smtClean="0"/>
              <a:t>Assessment is not just the end process of learning: it is the means by which learning happens when students:</a:t>
            </a:r>
            <a:endParaRPr lang="en-GB" sz="3200" dirty="0"/>
          </a:p>
        </p:txBody>
      </p:sp>
      <p:sp>
        <p:nvSpPr>
          <p:cNvPr id="3" name="2 Marcador de contenido"/>
          <p:cNvSpPr>
            <a:spLocks noGrp="1"/>
          </p:cNvSpPr>
          <p:nvPr>
            <p:ph idx="1"/>
          </p:nvPr>
        </p:nvSpPr>
        <p:spPr>
          <a:xfrm>
            <a:off x="468313" y="1772815"/>
            <a:ext cx="8229600" cy="4429547"/>
          </a:xfrm>
          <a:noFill/>
          <a:ln w="9525">
            <a:noFill/>
            <a:miter lim="800000"/>
            <a:headEnd/>
            <a:tailEnd/>
          </a:ln>
        </p:spPr>
        <p:txBody>
          <a:bodyPr vert="horz" wrap="square" lIns="91440" tIns="45720" rIns="91440" bIns="45720" numCol="1" anchor="t" anchorCtr="0" compatLnSpc="1">
            <a:prstTxWarp prst="textNoShape">
              <a:avLst/>
            </a:prstTxWarp>
          </a:bodyPr>
          <a:lstStyle/>
          <a:p>
            <a:r>
              <a:rPr lang="en-GB" sz="2800" dirty="0" smtClean="0"/>
              <a:t>Can understand how theory integrates with practice;</a:t>
            </a:r>
          </a:p>
          <a:p>
            <a:r>
              <a:rPr lang="en-GB" sz="2800" dirty="0" smtClean="0"/>
              <a:t>Can make sense of what they have learned and it takes on a meaning beyond memorised content;</a:t>
            </a:r>
          </a:p>
          <a:p>
            <a:r>
              <a:rPr lang="en-GB" sz="2800" dirty="0" smtClean="0"/>
              <a:t>Have improved epistemological frameworks, so they can see how components of a programme fit together;</a:t>
            </a:r>
          </a:p>
          <a:p>
            <a:r>
              <a:rPr lang="en-GB" sz="2800" dirty="0" smtClean="0"/>
              <a:t>Learn through the activities they are required to undertake within assignments.</a:t>
            </a:r>
          </a:p>
          <a:p>
            <a:endParaRPr lang="en-GB" sz="2800" dirty="0" smtClean="0"/>
          </a:p>
          <a:p>
            <a:endParaRPr lang="en-GB" sz="2800" dirty="0"/>
          </a:p>
        </p:txBody>
      </p:sp>
    </p:spTree>
    <p:extLst>
      <p:ext uri="{BB962C8B-B14F-4D97-AF65-F5344CB8AC3E}">
        <p14:creationId xmlns="" xmlns:p14="http://schemas.microsoft.com/office/powerpoint/2010/main" val="2165200222"/>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Title 1"/>
          <p:cNvSpPr>
            <a:spLocks noGrp="1"/>
          </p:cNvSpPr>
          <p:nvPr>
            <p:ph type="title"/>
          </p:nvPr>
        </p:nvSpPr>
        <p:spPr>
          <a:xfrm>
            <a:off x="457200" y="122239"/>
            <a:ext cx="7543800" cy="786482"/>
          </a:xfrm>
        </p:spPr>
        <p:txBody>
          <a:bodyPr/>
          <a:lstStyle/>
          <a:p>
            <a:r>
              <a:rPr lang="en-GB" dirty="0" smtClean="0"/>
              <a:t>Useful references 4</a:t>
            </a:r>
          </a:p>
        </p:txBody>
      </p:sp>
      <p:sp>
        <p:nvSpPr>
          <p:cNvPr id="48131" name="Content Placeholder 2"/>
          <p:cNvSpPr>
            <a:spLocks noGrp="1"/>
          </p:cNvSpPr>
          <p:nvPr>
            <p:ph idx="1"/>
          </p:nvPr>
        </p:nvSpPr>
        <p:spPr>
          <a:xfrm>
            <a:off x="468313" y="980728"/>
            <a:ext cx="8229600" cy="5221635"/>
          </a:xfrm>
        </p:spPr>
        <p:txBody>
          <a:bodyPr/>
          <a:lstStyle/>
          <a:p>
            <a:pPr eaLnBrk="1" hangingPunct="1">
              <a:buFont typeface="Wingdings" pitchFamily="2" charset="2"/>
              <a:buNone/>
            </a:pPr>
            <a:endParaRPr lang="en-GB" sz="1800" dirty="0" smtClean="0"/>
          </a:p>
          <a:p>
            <a:pPr eaLnBrk="1" hangingPunct="1">
              <a:buFont typeface="Wingdings" pitchFamily="2" charset="2"/>
              <a:buNone/>
            </a:pPr>
            <a:r>
              <a:rPr lang="en-GB" sz="1800" dirty="0" smtClean="0"/>
              <a:t>Race</a:t>
            </a:r>
            <a:r>
              <a:rPr lang="en-GB" sz="1800" dirty="0" smtClean="0"/>
              <a:t>, P. (2001) </a:t>
            </a:r>
            <a:r>
              <a:rPr lang="en-GB" sz="1800" i="1" dirty="0" smtClean="0"/>
              <a:t>A Briefing on Self, Peer &amp; Group Assessment,</a:t>
            </a:r>
            <a:r>
              <a:rPr lang="en-GB" sz="1800" dirty="0" smtClean="0"/>
              <a:t> in LTSN Generic Centre Assessment Series No 9, LTSN York.</a:t>
            </a:r>
          </a:p>
          <a:p>
            <a:pPr eaLnBrk="1" hangingPunct="1">
              <a:buFont typeface="Wingdings" pitchFamily="2" charset="2"/>
              <a:buNone/>
            </a:pPr>
            <a:r>
              <a:rPr lang="en-GB" sz="1800" dirty="0" smtClean="0"/>
              <a:t>Race P. (2007) </a:t>
            </a:r>
            <a:r>
              <a:rPr lang="en-GB" sz="1800" i="1" dirty="0" smtClean="0"/>
              <a:t>The lecturer’s toolkit (3rd edition),</a:t>
            </a:r>
            <a:r>
              <a:rPr lang="en-GB" sz="1800" dirty="0" smtClean="0"/>
              <a:t> London: Routledge.</a:t>
            </a:r>
          </a:p>
          <a:p>
            <a:pPr eaLnBrk="1" hangingPunct="1">
              <a:buFont typeface="Wingdings" pitchFamily="2" charset="2"/>
              <a:buNone/>
            </a:pPr>
            <a:r>
              <a:rPr lang="en-GB" sz="1800" dirty="0" smtClean="0"/>
              <a:t>Rust, C., Price, M. and O’Donovan, B. (2003) Improving students’ learning by developing their understanding of assessment criteria and processes</a:t>
            </a:r>
            <a:r>
              <a:rPr lang="en-GB" sz="1800" i="1" dirty="0" smtClean="0"/>
              <a:t>, Assessment and Evaluation in Higher Education. 28 (2), 147-164.</a:t>
            </a:r>
          </a:p>
          <a:p>
            <a:pPr eaLnBrk="1" hangingPunct="1">
              <a:buFont typeface="Wingdings" pitchFamily="2" charset="2"/>
              <a:buNone/>
            </a:pPr>
            <a:r>
              <a:rPr lang="en-GB" sz="1800" dirty="0" smtClean="0"/>
              <a:t>Ryan, J. (2000) </a:t>
            </a:r>
            <a:r>
              <a:rPr lang="en-GB" sz="1800" i="1" dirty="0" smtClean="0"/>
              <a:t>A Guide to Teaching International Students,</a:t>
            </a:r>
            <a:r>
              <a:rPr lang="en-GB" sz="1800" dirty="0" smtClean="0"/>
              <a:t> Oxford Centre for Staff and Learning Development</a:t>
            </a:r>
          </a:p>
          <a:p>
            <a:pPr eaLnBrk="1" hangingPunct="1">
              <a:buFont typeface="Wingdings" pitchFamily="2" charset="2"/>
              <a:buNone/>
            </a:pPr>
            <a:r>
              <a:rPr lang="en-GB" sz="1800" dirty="0" smtClean="0"/>
              <a:t>Stefani, L. and Carroll, J. (2001) </a:t>
            </a:r>
            <a:r>
              <a:rPr lang="en-GB" sz="1800" i="1" dirty="0" smtClean="0"/>
              <a:t>A Briefing on Plagiarism </a:t>
            </a:r>
            <a:r>
              <a:rPr lang="en-GB" sz="1800" dirty="0" smtClean="0"/>
              <a:t>http://www.ltsn.ac.uk/application.asp?app=resources.asp&amp;process=full_record&amp;section=generic&amp;id=10</a:t>
            </a:r>
          </a:p>
          <a:p>
            <a:pPr eaLnBrk="1" hangingPunct="1">
              <a:buNone/>
            </a:pPr>
            <a:r>
              <a:rPr lang="en-GB" sz="1800" dirty="0" smtClean="0"/>
              <a:t>Sadler, D. Royce (2010) Beyond feedback: developing student capability in complex appraisal,</a:t>
            </a:r>
            <a:br>
              <a:rPr lang="en-GB" sz="1800" dirty="0" smtClean="0"/>
            </a:br>
            <a:r>
              <a:rPr lang="en-GB" sz="1800" i="1" dirty="0" smtClean="0"/>
              <a:t>Assessment &amp; Evaluation in Higher Education, 35: 5, 535-550</a:t>
            </a:r>
          </a:p>
          <a:p>
            <a:pPr eaLnBrk="1" hangingPunct="1">
              <a:buNone/>
            </a:pPr>
            <a:r>
              <a:rPr lang="en-GB" sz="1800" dirty="0" smtClean="0"/>
              <a:t>Yorke, M. (1999) </a:t>
            </a:r>
            <a:r>
              <a:rPr lang="en-GB" sz="1800" i="1" dirty="0" smtClean="0"/>
              <a:t>Leaving Early: Undergraduate Non-completion in Higher Education,</a:t>
            </a:r>
            <a:r>
              <a:rPr lang="en-GB" sz="1800" dirty="0" smtClean="0"/>
              <a:t> London: Routledge.</a:t>
            </a:r>
          </a:p>
          <a:p>
            <a:pPr eaLnBrk="1" hangingPunct="1">
              <a:buFont typeface="Wingdings" pitchFamily="2" charset="2"/>
              <a:buNone/>
            </a:pPr>
            <a:endParaRPr lang="en-GB" sz="1800" dirty="0" smtClean="0"/>
          </a:p>
          <a:p>
            <a:endParaRPr lang="en-GB" sz="1800" dirty="0" smtClean="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22238"/>
            <a:ext cx="7543800" cy="1074737"/>
          </a:xfrm>
        </p:spPr>
        <p:txBody>
          <a:bodyPr/>
          <a:lstStyle/>
          <a:p>
            <a:r>
              <a:rPr lang="en-GB" sz="3200" dirty="0" smtClean="0"/>
              <a:t>Assessment for Learning: </a:t>
            </a:r>
            <a:r>
              <a:rPr lang="en-GB" sz="3200" dirty="0" err="1" smtClean="0"/>
              <a:t>Evaluacion</a:t>
            </a:r>
            <a:r>
              <a:rPr lang="en-GB" sz="3200" dirty="0" smtClean="0"/>
              <a:t> </a:t>
            </a:r>
            <a:r>
              <a:rPr lang="en-GB" sz="3200" dirty="0" err="1" smtClean="0"/>
              <a:t>como</a:t>
            </a:r>
            <a:r>
              <a:rPr lang="en-GB" sz="3200" dirty="0" smtClean="0"/>
              <a:t> </a:t>
            </a:r>
            <a:r>
              <a:rPr lang="en-GB" sz="3200" dirty="0" err="1" smtClean="0"/>
              <a:t>insumo</a:t>
            </a:r>
            <a:r>
              <a:rPr lang="en-GB" sz="3200" dirty="0" smtClean="0"/>
              <a:t> para la </a:t>
            </a:r>
            <a:r>
              <a:rPr lang="en-GB" sz="3200" dirty="0" err="1" smtClean="0"/>
              <a:t>aprendizaje</a:t>
            </a:r>
            <a:r>
              <a:rPr lang="en-GB" sz="3200" dirty="0" smtClean="0"/>
              <a:t> </a:t>
            </a:r>
            <a:endParaRPr lang="en-GB" sz="3200" dirty="0"/>
          </a:p>
        </p:txBody>
      </p:sp>
      <p:sp>
        <p:nvSpPr>
          <p:cNvPr id="3" name="Content Placeholder 2"/>
          <p:cNvSpPr>
            <a:spLocks noGrp="1"/>
          </p:cNvSpPr>
          <p:nvPr>
            <p:ph idx="1"/>
          </p:nvPr>
        </p:nvSpPr>
        <p:spPr>
          <a:xfrm>
            <a:off x="285720" y="1412776"/>
            <a:ext cx="8412193" cy="4789587"/>
          </a:xfrm>
        </p:spPr>
        <p:txBody>
          <a:bodyPr/>
          <a:lstStyle/>
          <a:p>
            <a:pPr>
              <a:buNone/>
            </a:pPr>
            <a:r>
              <a:rPr lang="en-GB" sz="3200" dirty="0" smtClean="0"/>
              <a:t>How we can use appropriate and fit-for-purpose methods and approaches to ensure that assessment is fit-for-purpose and is integrated with student learning to maximise student achievement, while assuring standards. In this session, participants will be encouraged to adopt a holistic approach to assessment design, considering five key questions to ensure that assessment works effectively to promote learning.</a:t>
            </a:r>
          </a:p>
          <a:p>
            <a:endParaRPr lang="en-GB"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smtClean="0"/>
              <a:t>Five key questions underpinning good assessment</a:t>
            </a:r>
            <a:endParaRPr lang="en-GB" sz="3600"/>
          </a:p>
        </p:txBody>
      </p:sp>
      <p:sp>
        <p:nvSpPr>
          <p:cNvPr id="3" name="2 Marcador de contenido"/>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lvl="0"/>
            <a:r>
              <a:rPr lang="en-US" sz="3600" dirty="0"/>
              <a:t>Why are we assessing?</a:t>
            </a:r>
            <a:endParaRPr lang="en-GB" sz="3600" dirty="0"/>
          </a:p>
          <a:p>
            <a:pPr lvl="0"/>
            <a:r>
              <a:rPr lang="en-US" sz="3600" dirty="0"/>
              <a:t>What is it we are actually assessing?</a:t>
            </a:r>
            <a:endParaRPr lang="en-GB" sz="3600" dirty="0"/>
          </a:p>
          <a:p>
            <a:pPr lvl="0"/>
            <a:r>
              <a:rPr lang="en-US" sz="3600" dirty="0"/>
              <a:t>How are we assessing?</a:t>
            </a:r>
            <a:endParaRPr lang="en-GB" sz="3600" dirty="0"/>
          </a:p>
          <a:p>
            <a:pPr lvl="0"/>
            <a:r>
              <a:rPr lang="en-US" sz="3600" dirty="0"/>
              <a:t>Who is best placed to assess?</a:t>
            </a:r>
            <a:endParaRPr lang="en-GB" sz="3600" dirty="0"/>
          </a:p>
          <a:p>
            <a:pPr lvl="0"/>
            <a:r>
              <a:rPr lang="en-US" sz="3600" dirty="0"/>
              <a:t>When should we assess?</a:t>
            </a:r>
            <a:endParaRPr lang="en-GB" sz="3600" dirty="0"/>
          </a:p>
          <a:p>
            <a:endParaRPr lang="es-CL" sz="3600" dirty="0"/>
          </a:p>
        </p:txBody>
      </p:sp>
    </p:spTree>
    <p:extLst>
      <p:ext uri="{BB962C8B-B14F-4D97-AF65-F5344CB8AC3E}">
        <p14:creationId xmlns="" xmlns:p14="http://schemas.microsoft.com/office/powerpoint/2010/main" val="3879317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Assuring standards</a:t>
            </a:r>
            <a:endParaRPr lang="en-GB" sz="3600" dirty="0"/>
          </a:p>
        </p:txBody>
      </p:sp>
      <p:sp>
        <p:nvSpPr>
          <p:cNvPr id="3" name="Content Placeholder 2"/>
          <p:cNvSpPr>
            <a:spLocks noGrp="1"/>
          </p:cNvSpPr>
          <p:nvPr>
            <p:ph idx="1"/>
          </p:nvPr>
        </p:nvSpPr>
        <p:spPr/>
        <p:txBody>
          <a:bodyPr/>
          <a:lstStyle/>
          <a:p>
            <a:r>
              <a:rPr lang="en-GB" sz="2800" dirty="0" smtClean="0"/>
              <a:t>To make qualifications meaningful, it is essential to both assure and enhance the standards of student achievement, benchmarking them as appropriate against one’s sector;</a:t>
            </a:r>
          </a:p>
          <a:p>
            <a:r>
              <a:rPr lang="en-GB" sz="2800" dirty="0" smtClean="0"/>
              <a:t>There is often a tension between widening participation and assuring standards, unless truly effective and personalised support is in place;</a:t>
            </a:r>
          </a:p>
          <a:p>
            <a:r>
              <a:rPr lang="en-GB" sz="2800" dirty="0" smtClean="0"/>
              <a:t>It is simply not good enough to recruit students, take their registration fees, and then leave them to sink or swim!</a:t>
            </a:r>
            <a:endParaRPr lang="en-GB" sz="2800"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dirty="0" smtClean="0"/>
              <a:t>F</a:t>
            </a:r>
            <a:r>
              <a:rPr lang="en-GB" sz="3600" b="1" dirty="0" smtClean="0"/>
              <a:t>rom ‘A marked improvement’ (UK HEA project, 2012)</a:t>
            </a:r>
            <a:endParaRPr lang="en-GB" sz="3600" b="1" dirty="0"/>
          </a:p>
        </p:txBody>
      </p:sp>
      <p:sp>
        <p:nvSpPr>
          <p:cNvPr id="3" name="Content Placeholder 2"/>
          <p:cNvSpPr>
            <a:spLocks noGrp="1"/>
          </p:cNvSpPr>
          <p:nvPr>
            <p:ph idx="1"/>
          </p:nvPr>
        </p:nvSpPr>
        <p:spPr/>
        <p:txBody>
          <a:bodyPr/>
          <a:lstStyle/>
          <a:p>
            <a:pPr>
              <a:buNone/>
            </a:pPr>
            <a:r>
              <a:rPr lang="en-GB" sz="2800" dirty="0" smtClean="0"/>
              <a:t>Assessment of student learning is a fundamental function of higher education. It is the means by which we assure and express academic standards and has a vital impact on student behaviour, staff time, university reputations, league tables and, most of all, students’ future lives. The National Student Survey, despite its limitations, has made more visible what researchers in the field have known for many years: assessment in our universities is far from perfect. (p.7) </a:t>
            </a:r>
            <a:endParaRPr lang="en-GB" sz="2800" dirty="0"/>
          </a:p>
        </p:txBody>
      </p:sp>
    </p:spTree>
  </p:cSld>
  <p:clrMapOvr>
    <a:masterClrMapping/>
  </p:clrMapOvr>
  <p:transition/>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noFill/>
          <a:ln w="9525">
            <a:noFill/>
            <a:miter lim="800000"/>
            <a:headEnd/>
            <a:tailEnd/>
          </a:ln>
        </p:spPr>
        <p:txBody>
          <a:bodyPr vert="horz" wrap="square" lIns="91440" tIns="45720" rIns="91440" bIns="45720" numCol="1" anchor="b" anchorCtr="0" compatLnSpc="1">
            <a:prstTxWarp prst="textNoShape">
              <a:avLst/>
            </a:prstTxWarp>
          </a:bodyPr>
          <a:lstStyle/>
          <a:p>
            <a:r>
              <a:rPr lang="en-GB" sz="3600" dirty="0" smtClean="0"/>
              <a:t>Assessment </a:t>
            </a:r>
            <a:r>
              <a:rPr lang="en-GB" sz="3600" i="1" dirty="0" smtClean="0"/>
              <a:t>for</a:t>
            </a:r>
            <a:r>
              <a:rPr lang="en-GB" sz="3600" dirty="0" smtClean="0"/>
              <a:t> learning</a:t>
            </a:r>
            <a:endParaRPr lang="en-GB" sz="3600" dirty="0"/>
          </a:p>
        </p:txBody>
      </p:sp>
      <p:sp>
        <p:nvSpPr>
          <p:cNvPr id="3" name="Content Placeholder 2"/>
          <p:cNvSpPr>
            <a:spLocks noGrp="1"/>
          </p:cNvSpPr>
          <p:nvPr>
            <p:ph idx="1"/>
          </p:nvPr>
        </p:nvSpPr>
        <p:spPr>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sz="2800" dirty="0" smtClean="0"/>
              <a:t>The debate on standards needs to focus on how high standards of learning can be achieved through assessment. This requires a greater emphasis on assessment for learning rather than assessment of learning. When it comes to the assessment of learning, we need to move beyond systems focused on marks and grades towards the valid assessment of the achievement of intended programme outcomes. </a:t>
            </a:r>
          </a:p>
        </p:txBody>
      </p:sp>
    </p:spTree>
  </p:cSld>
  <p:clrMapOvr>
    <a:masterClrMapping/>
  </p:clrMapOvr>
  <p:transition/>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sz="3600" b="1" dirty="0" smtClean="0"/>
              <a:t>Improving assessment improves learning</a:t>
            </a:r>
            <a:endParaRPr lang="en-GB" sz="3600" b="1" dirty="0"/>
          </a:p>
        </p:txBody>
      </p:sp>
      <p:sp>
        <p:nvSpPr>
          <p:cNvPr id="3" name="Content Placeholder 2"/>
          <p:cNvSpPr>
            <a:spLocks noGrp="1"/>
          </p:cNvSpPr>
          <p:nvPr>
            <p:ph idx="1"/>
          </p:nvPr>
        </p:nvSpPr>
        <p:spPr>
          <a:xfrm>
            <a:off x="214282" y="1214422"/>
            <a:ext cx="8715435" cy="4987941"/>
          </a:xfrm>
          <a:noFill/>
          <a:ln w="9525">
            <a:noFill/>
            <a:miter lim="800000"/>
            <a:headEnd/>
            <a:tailEnd/>
          </a:ln>
        </p:spPr>
        <p:txBody>
          <a:bodyPr vert="horz" wrap="square" lIns="91440" tIns="45720" rIns="91440" bIns="45720" numCol="1" anchor="t" anchorCtr="0" compatLnSpc="1">
            <a:prstTxWarp prst="textNoShape">
              <a:avLst/>
            </a:prstTxWarp>
          </a:bodyPr>
          <a:lstStyle/>
          <a:p>
            <a:pPr>
              <a:buNone/>
            </a:pPr>
            <a:r>
              <a:rPr lang="en-GB" sz="2800" dirty="0" smtClean="0"/>
              <a:t>Assessment is largely dependent upon professional judgement, and confidence in such judgement requires the establishment of appropriate forums for the development and sharing of standards within and between disciplinary and professional communities. Assessment shapes what students study, when they study, how much work they do and the approach they take to their learning. Consequently, assessment design is influential in determining the quality and amount of learning achieved by students, and if we wish to improve student learning, improving assessment should be our starting point. (p.9) </a:t>
            </a:r>
          </a:p>
          <a:p>
            <a:endParaRPr lang="en-GB" sz="2800" dirty="0" smtClean="0"/>
          </a:p>
        </p:txBody>
      </p:sp>
    </p:spTree>
  </p:cSld>
  <p:clrMapOvr>
    <a:masterClrMapping/>
  </p:clrMapOvr>
  <p:transition/>
</p:sld>
</file>

<file path=ppt/tags/tag1.xml><?xml version="1.0" encoding="utf-8"?>
<p:tagLst xmlns:a="http://schemas.openxmlformats.org/drawingml/2006/main" xmlns:r="http://schemas.openxmlformats.org/officeDocument/2006/relationships" xmlns:p="http://schemas.openxmlformats.org/presentationml/2006/main">
  <p:tag name="TPVERSION" val="5"/>
  <p:tag name="TPFULLVERSION" val="5.3.0.3294"/>
  <p:tag name="PPTVERSION" val="14"/>
  <p:tag name="TPOS" val="2"/>
</p:tagLst>
</file>

<file path=ppt/theme/theme1.xml><?xml version="1.0" encoding="utf-8"?>
<a:theme xmlns:a="http://schemas.openxmlformats.org/drawingml/2006/main" name="LeedsMet template">
  <a:themeElements>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LeedsMet template 1">
        <a:dk1>
          <a:srgbClr val="4F747B"/>
        </a:dk1>
        <a:lt1>
          <a:srgbClr val="FFFFFF"/>
        </a:lt1>
        <a:dk2>
          <a:srgbClr val="000000"/>
        </a:dk2>
        <a:lt2>
          <a:srgbClr val="C0C0C0"/>
        </a:lt2>
        <a:accent1>
          <a:srgbClr val="859868"/>
        </a:accent1>
        <a:accent2>
          <a:srgbClr val="5F5F5F"/>
        </a:accent2>
        <a:accent3>
          <a:srgbClr val="AAAAAA"/>
        </a:accent3>
        <a:accent4>
          <a:srgbClr val="DADADA"/>
        </a:accent4>
        <a:accent5>
          <a:srgbClr val="C2CAB9"/>
        </a:accent5>
        <a:accent6>
          <a:srgbClr val="555555"/>
        </a:accent6>
        <a:hlink>
          <a:srgbClr val="5F5F5F"/>
        </a:hlink>
        <a:folHlink>
          <a:srgbClr val="BA1212"/>
        </a:folHlink>
      </a:clrScheme>
      <a:clrMap bg1="dk2" tx1="lt1" bg2="dk1" tx2="lt2" accent1="accent1" accent2="accent2" accent3="accent3" accent4="accent4" accent5="accent5" accent6="accent6" hlink="hlink" folHlink="folHlink"/>
    </a:extraClrScheme>
    <a:extraClrScheme>
      <a:clrScheme name="LeedsMet template 2">
        <a:dk1>
          <a:srgbClr val="3C0000"/>
        </a:dk1>
        <a:lt1>
          <a:srgbClr val="FFFFFF"/>
        </a:lt1>
        <a:dk2>
          <a:srgbClr val="4D0B0B"/>
        </a:dk2>
        <a:lt2>
          <a:srgbClr val="FFFFFF"/>
        </a:lt2>
        <a:accent1>
          <a:srgbClr val="666633"/>
        </a:accent1>
        <a:accent2>
          <a:srgbClr val="CC3300"/>
        </a:accent2>
        <a:accent3>
          <a:srgbClr val="B2AAAA"/>
        </a:accent3>
        <a:accent4>
          <a:srgbClr val="DADADA"/>
        </a:accent4>
        <a:accent5>
          <a:srgbClr val="B8B8AD"/>
        </a:accent5>
        <a:accent6>
          <a:srgbClr val="B92D00"/>
        </a:accent6>
        <a:hlink>
          <a:srgbClr val="CC9900"/>
        </a:hlink>
        <a:folHlink>
          <a:srgbClr val="CCCC33"/>
        </a:folHlink>
      </a:clrScheme>
      <a:clrMap bg1="dk2" tx1="lt1" bg2="dk1" tx2="lt2" accent1="accent1" accent2="accent2" accent3="accent3" accent4="accent4" accent5="accent5" accent6="accent6" hlink="hlink" folHlink="folHlink"/>
    </a:extraClrScheme>
    <a:extraClrScheme>
      <a:clrScheme name="LeedsMet template 3">
        <a:dk1>
          <a:srgbClr val="666699"/>
        </a:dk1>
        <a:lt1>
          <a:srgbClr val="FFFFFF"/>
        </a:lt1>
        <a:dk2>
          <a:srgbClr val="15192B"/>
        </a:dk2>
        <a:lt2>
          <a:srgbClr val="CCCCFF"/>
        </a:lt2>
        <a:accent1>
          <a:srgbClr val="4F893D"/>
        </a:accent1>
        <a:accent2>
          <a:srgbClr val="666699"/>
        </a:accent2>
        <a:accent3>
          <a:srgbClr val="AAABAC"/>
        </a:accent3>
        <a:accent4>
          <a:srgbClr val="DADADA"/>
        </a:accent4>
        <a:accent5>
          <a:srgbClr val="B2C4AF"/>
        </a:accent5>
        <a:accent6>
          <a:srgbClr val="5C5C8A"/>
        </a:accent6>
        <a:hlink>
          <a:srgbClr val="CC9900"/>
        </a:hlink>
        <a:folHlink>
          <a:srgbClr val="4837C7"/>
        </a:folHlink>
      </a:clrScheme>
      <a:clrMap bg1="dk2" tx1="lt1" bg2="dk1" tx2="lt2" accent1="accent1" accent2="accent2" accent3="accent3" accent4="accent4" accent5="accent5" accent6="accent6" hlink="hlink" folHlink="folHlink"/>
    </a:extraClrScheme>
    <a:extraClrScheme>
      <a:clrScheme name="LeedsMet template 4">
        <a:dk1>
          <a:srgbClr val="666699"/>
        </a:dk1>
        <a:lt1>
          <a:srgbClr val="FFFFFF"/>
        </a:lt1>
        <a:dk2>
          <a:srgbClr val="86001A"/>
        </a:dk2>
        <a:lt2>
          <a:srgbClr val="CCCC66"/>
        </a:lt2>
        <a:accent1>
          <a:srgbClr val="FF3300"/>
        </a:accent1>
        <a:accent2>
          <a:srgbClr val="FF6600"/>
        </a:accent2>
        <a:accent3>
          <a:srgbClr val="C3AAAB"/>
        </a:accent3>
        <a:accent4>
          <a:srgbClr val="DADADA"/>
        </a:accent4>
        <a:accent5>
          <a:srgbClr val="FFADAA"/>
        </a:accent5>
        <a:accent6>
          <a:srgbClr val="E75C00"/>
        </a:accent6>
        <a:hlink>
          <a:srgbClr val="CC9900"/>
        </a:hlink>
        <a:folHlink>
          <a:srgbClr val="FF0000"/>
        </a:folHlink>
      </a:clrScheme>
      <a:clrMap bg1="dk2" tx1="lt1" bg2="dk1" tx2="lt2" accent1="accent1" accent2="accent2" accent3="accent3" accent4="accent4" accent5="accent5" accent6="accent6" hlink="hlink" folHlink="folHlink"/>
    </a:extraClrScheme>
    <a:extraClrScheme>
      <a:clrScheme name="LeedsMet template 5">
        <a:dk1>
          <a:srgbClr val="666699"/>
        </a:dk1>
        <a:lt1>
          <a:srgbClr val="FFFFFF"/>
        </a:lt1>
        <a:dk2>
          <a:srgbClr val="000054"/>
        </a:dk2>
        <a:lt2>
          <a:srgbClr val="FFFFFF"/>
        </a:lt2>
        <a:accent1>
          <a:srgbClr val="3333FF"/>
        </a:accent1>
        <a:accent2>
          <a:srgbClr val="006699"/>
        </a:accent2>
        <a:accent3>
          <a:srgbClr val="AAAAB3"/>
        </a:accent3>
        <a:accent4>
          <a:srgbClr val="DADADA"/>
        </a:accent4>
        <a:accent5>
          <a:srgbClr val="ADADFF"/>
        </a:accent5>
        <a:accent6>
          <a:srgbClr val="005C8A"/>
        </a:accent6>
        <a:hlink>
          <a:srgbClr val="669900"/>
        </a:hlink>
        <a:folHlink>
          <a:srgbClr val="0000FF"/>
        </a:folHlink>
      </a:clrScheme>
      <a:clrMap bg1="dk2" tx1="lt1" bg2="dk1" tx2="lt2" accent1="accent1" accent2="accent2" accent3="accent3" accent4="accent4" accent5="accent5" accent6="accent6" hlink="hlink" folHlink="folHlink"/>
    </a:extraClrScheme>
    <a:extraClrScheme>
      <a:clrScheme name="LeedsMet template 6">
        <a:dk1>
          <a:srgbClr val="808080"/>
        </a:dk1>
        <a:lt1>
          <a:srgbClr val="FFFFFF"/>
        </a:lt1>
        <a:dk2>
          <a:srgbClr val="30054B"/>
        </a:dk2>
        <a:lt2>
          <a:srgbClr val="FFFFFF"/>
        </a:lt2>
        <a:accent1>
          <a:srgbClr val="797B9B"/>
        </a:accent1>
        <a:accent2>
          <a:srgbClr val="6B4FB1"/>
        </a:accent2>
        <a:accent3>
          <a:srgbClr val="ADAAB1"/>
        </a:accent3>
        <a:accent4>
          <a:srgbClr val="DADADA"/>
        </a:accent4>
        <a:accent5>
          <a:srgbClr val="BEBFCB"/>
        </a:accent5>
        <a:accent6>
          <a:srgbClr val="6047A0"/>
        </a:accent6>
        <a:hlink>
          <a:srgbClr val="7AACCE"/>
        </a:hlink>
        <a:folHlink>
          <a:srgbClr val="D8D8EC"/>
        </a:folHlink>
      </a:clrScheme>
      <a:clrMap bg1="dk2" tx1="lt1" bg2="dk1" tx2="lt2" accent1="accent1" accent2="accent2" accent3="accent3" accent4="accent4" accent5="accent5" accent6="accent6" hlink="hlink" folHlink="folHlink"/>
    </a:extraClrScheme>
    <a:extraClrScheme>
      <a:clrScheme name="LeedsMet template 7">
        <a:dk1>
          <a:srgbClr val="808080"/>
        </a:dk1>
        <a:lt1>
          <a:srgbClr val="FFFFCC"/>
        </a:lt1>
        <a:dk2>
          <a:srgbClr val="29527B"/>
        </a:dk2>
        <a:lt2>
          <a:srgbClr val="FFFFFF"/>
        </a:lt2>
        <a:accent1>
          <a:srgbClr val="CCCC00"/>
        </a:accent1>
        <a:accent2>
          <a:srgbClr val="669999"/>
        </a:accent2>
        <a:accent3>
          <a:srgbClr val="ACB3BF"/>
        </a:accent3>
        <a:accent4>
          <a:srgbClr val="DADAAE"/>
        </a:accent4>
        <a:accent5>
          <a:srgbClr val="E2E2AA"/>
        </a:accent5>
        <a:accent6>
          <a:srgbClr val="5C8A8A"/>
        </a:accent6>
        <a:hlink>
          <a:srgbClr val="D8D8EC"/>
        </a:hlink>
        <a:folHlink>
          <a:srgbClr val="B2B2B2"/>
        </a:folHlink>
      </a:clrScheme>
      <a:clrMap bg1="dk2" tx1="lt1" bg2="dk1" tx2="lt2" accent1="accent1" accent2="accent2" accent3="accent3" accent4="accent4" accent5="accent5" accent6="accent6" hlink="hlink" folHlink="folHlink"/>
    </a:extraClrScheme>
    <a:extraClrScheme>
      <a:clrScheme name="LeedsMet template 8">
        <a:dk1>
          <a:srgbClr val="666699"/>
        </a:dk1>
        <a:lt1>
          <a:srgbClr val="FFFFFF"/>
        </a:lt1>
        <a:dk2>
          <a:srgbClr val="476949"/>
        </a:dk2>
        <a:lt2>
          <a:srgbClr val="FFFFFF"/>
        </a:lt2>
        <a:accent1>
          <a:srgbClr val="CC6600"/>
        </a:accent1>
        <a:accent2>
          <a:srgbClr val="CC9900"/>
        </a:accent2>
        <a:accent3>
          <a:srgbClr val="B1B9B1"/>
        </a:accent3>
        <a:accent4>
          <a:srgbClr val="DADADA"/>
        </a:accent4>
        <a:accent5>
          <a:srgbClr val="E2B8AA"/>
        </a:accent5>
        <a:accent6>
          <a:srgbClr val="B98A00"/>
        </a:accent6>
        <a:hlink>
          <a:srgbClr val="669900"/>
        </a:hlink>
        <a:folHlink>
          <a:srgbClr val="A45200"/>
        </a:folHlink>
      </a:clrScheme>
      <a:clrMap bg1="dk2" tx1="lt1" bg2="dk1" tx2="lt2" accent1="accent1" accent2="accent2" accent3="accent3" accent4="accent4" accent5="accent5" accent6="accent6" hlink="hlink" folHlink="folHlink"/>
    </a:extraClrScheme>
    <a:extraClrScheme>
      <a:clrScheme name="LeedsMet template 9">
        <a:dk1>
          <a:srgbClr val="000000"/>
        </a:dk1>
        <a:lt1>
          <a:srgbClr val="FFFFFF"/>
        </a:lt1>
        <a:dk2>
          <a:srgbClr val="7C1302"/>
        </a:dk2>
        <a:lt2>
          <a:srgbClr val="CC9900"/>
        </a:lt2>
        <a:accent1>
          <a:srgbClr val="CC9900"/>
        </a:accent1>
        <a:accent2>
          <a:srgbClr val="CC3300"/>
        </a:accent2>
        <a:accent3>
          <a:srgbClr val="FFFFFF"/>
        </a:accent3>
        <a:accent4>
          <a:srgbClr val="000000"/>
        </a:accent4>
        <a:accent5>
          <a:srgbClr val="E2CAAA"/>
        </a:accent5>
        <a:accent6>
          <a:srgbClr val="B92D00"/>
        </a:accent6>
        <a:hlink>
          <a:srgbClr val="808080"/>
        </a:hlink>
        <a:folHlink>
          <a:srgbClr val="CCCC66"/>
        </a:folHlink>
      </a:clrScheme>
      <a:clrMap bg1="lt1" tx1="dk1" bg2="lt2" tx2="dk2" accent1="accent1" accent2="accent2" accent3="accent3" accent4="accent4" accent5="accent5" accent6="accent6" hlink="hlink" folHlink="folHlink"/>
    </a:extraClrScheme>
    <a:extraClrScheme>
      <a:clrScheme name="LeedsMet template 10">
        <a:dk1>
          <a:srgbClr val="000000"/>
        </a:dk1>
        <a:lt1>
          <a:srgbClr val="FFFFFF"/>
        </a:lt1>
        <a:dk2>
          <a:srgbClr val="330066"/>
        </a:dk2>
        <a:lt2>
          <a:srgbClr val="808080"/>
        </a:lt2>
        <a:accent1>
          <a:srgbClr val="CCCC00"/>
        </a:accent1>
        <a:accent2>
          <a:srgbClr val="669999"/>
        </a:accent2>
        <a:accent3>
          <a:srgbClr val="FFFFFF"/>
        </a:accent3>
        <a:accent4>
          <a:srgbClr val="000000"/>
        </a:accent4>
        <a:accent5>
          <a:srgbClr val="E2E2AA"/>
        </a:accent5>
        <a:accent6>
          <a:srgbClr val="5C8A8A"/>
        </a:accent6>
        <a:hlink>
          <a:srgbClr val="7E9CE8"/>
        </a:hlink>
        <a:folHlink>
          <a:srgbClr val="D8D8EC"/>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101_Custom Design">
  <a:themeElements>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Custom Design">
      <a:majorFont>
        <a:latin typeface="Arial Rounded MT Bold"/>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spDef>
    <a:lnDef>
      <a:spPr bwMode="auto">
        <a:xfrm>
          <a:off x="0" y="0"/>
          <a:ext cx="1" cy="1"/>
        </a:xfrm>
        <a:custGeom>
          <a:avLst/>
          <a:gdLst/>
          <a:ahLst/>
          <a:cxnLst/>
          <a:rect l="0" t="0" r="0" b="0"/>
          <a:pathLst/>
        </a:custGeom>
        <a:solidFill>
          <a:srgbClr val="660066"/>
        </a:solidFill>
        <a:ln w="9525" cap="flat" cmpd="sng" algn="ctr">
          <a:noFill/>
          <a:prstDash val="solid"/>
          <a:round/>
          <a:headEnd type="none" w="med" len="med"/>
          <a:tailEnd type="none" w="med" len="med"/>
        </a:ln>
        <a:effectLst/>
      </a:spPr>
      <a:bodyPr vert="horz" wrap="none" lIns="90000" tIns="46800" rIns="90000" bIns="46800" numCol="1" anchor="ctr" anchorCtr="0" compatLnSpc="1">
        <a:prstTxWarp prst="textNoShape">
          <a:avLst/>
        </a:prstTxWarp>
        <a:spAutoFit/>
      </a:bodyPr>
      <a:lstStyle>
        <a:defPPr marL="0" marR="0" indent="0" algn="l" defTabSz="914400" rtl="0" eaLnBrk="1" fontAlgn="base" latinLnBrk="0" hangingPunct="1">
          <a:lnSpc>
            <a:spcPct val="100000"/>
          </a:lnSpc>
          <a:spcBef>
            <a:spcPct val="0"/>
          </a:spcBef>
          <a:spcAft>
            <a:spcPct val="0"/>
          </a:spcAft>
          <a:buClrTx/>
          <a:buSzTx/>
          <a:buFontTx/>
          <a:buNone/>
          <a:tabLst/>
          <a:defRPr kumimoji="0" lang="en-GB" sz="4000" b="0" i="0" u="none" strike="noStrike" cap="none" normalizeH="0" baseline="0" smtClean="0">
            <a:ln>
              <a:noFill/>
            </a:ln>
            <a:solidFill>
              <a:schemeClr val="tx1"/>
            </a:solidFill>
            <a:effectLst/>
            <a:latin typeface="Comic Sans MS" pitchFamily="66" charset="0"/>
          </a:defRPr>
        </a:defPPr>
      </a:lstStyle>
    </a:lnDef>
  </a:objectDefaults>
  <a:extraClrSchemeLst>
    <a:extraClrScheme>
      <a:clrScheme name="1_Custom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Custom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Custom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Custom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Custom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Custom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Custom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Custom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Custom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Custom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Custom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Custom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4.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2482</Words>
  <Application>Microsoft Office PowerPoint</Application>
  <PresentationFormat>On-screen Show (4:3)</PresentationFormat>
  <Paragraphs>181</Paragraphs>
  <Slides>30</Slides>
  <Notes>19</Notes>
  <HiddenSlides>0</HiddenSlides>
  <MMClips>0</MMClips>
  <ScaleCrop>false</ScaleCrop>
  <HeadingPairs>
    <vt:vector size="4" baseType="variant">
      <vt:variant>
        <vt:lpstr>Theme</vt:lpstr>
      </vt:variant>
      <vt:variant>
        <vt:i4>2</vt:i4>
      </vt:variant>
      <vt:variant>
        <vt:lpstr>Slide Titles</vt:lpstr>
      </vt:variant>
      <vt:variant>
        <vt:i4>30</vt:i4>
      </vt:variant>
    </vt:vector>
  </HeadingPairs>
  <TitlesOfParts>
    <vt:vector size="32" baseType="lpstr">
      <vt:lpstr>LeedsMet template</vt:lpstr>
      <vt:lpstr>101_Custom Design</vt:lpstr>
      <vt:lpstr>Assessment for learning Pontificia Universidad Catolica de Chile, Santiago July 28th 2014</vt:lpstr>
      <vt:lpstr>De “Principios orientadores para una docencia de calidad UC” Punto 8</vt:lpstr>
      <vt:lpstr>Assessment is not just the end process of learning: it is the means by which learning happens when students:</vt:lpstr>
      <vt:lpstr>Assessment for Learning: Evaluacion como insumo para la aprendizaje </vt:lpstr>
      <vt:lpstr>Five key questions underpinning good assessment</vt:lpstr>
      <vt:lpstr>Assuring standards</vt:lpstr>
      <vt:lpstr>From ‘A marked improvement’ (UK HEA project, 2012)</vt:lpstr>
      <vt:lpstr>Assessment for learning</vt:lpstr>
      <vt:lpstr>Improving assessment improves learning</vt:lpstr>
      <vt:lpstr>Better assessment can save money</vt:lpstr>
      <vt:lpstr>We need to foster through assessment the key literacies that students need:</vt:lpstr>
      <vt:lpstr>Tracking and monitoring students at risk of failure: we can support them by:</vt:lpstr>
      <vt:lpstr>Purposes: the reasons for assessment  may include:</vt:lpstr>
      <vt:lpstr>more purposes...</vt:lpstr>
      <vt:lpstr>Orientation: choosing what we assess</vt:lpstr>
      <vt:lpstr>Methodology: being imaginative by choosing diverse assessments</vt:lpstr>
      <vt:lpstr>Alternatives to traditional exams</vt:lpstr>
      <vt:lpstr>Agency: choosing who is best placed to assess</vt:lpstr>
      <vt:lpstr>Timing: when should assessment take place?</vt:lpstr>
      <vt:lpstr>Sound and frequent assessment </vt:lpstr>
      <vt:lpstr>Assessment for learning</vt:lpstr>
      <vt:lpstr>Assessment for learning</vt:lpstr>
      <vt:lpstr>Using CAA for rather than of learning</vt:lpstr>
      <vt:lpstr>Making assessment work well</vt:lpstr>
      <vt:lpstr>Conclusions</vt:lpstr>
      <vt:lpstr>These and other slides will be available on my website at www.sally-brown.net</vt:lpstr>
      <vt:lpstr>Useful references: 1</vt:lpstr>
      <vt:lpstr>Useful references 2</vt:lpstr>
      <vt:lpstr>Useful references 3</vt:lpstr>
      <vt:lpstr>Useful references 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Disability Research Conference</dc:title>
  <dc:creator/>
  <cp:lastModifiedBy/>
  <cp:revision>106</cp:revision>
  <dcterms:created xsi:type="dcterms:W3CDTF">2007-03-06T12:05:28Z</dcterms:created>
  <dcterms:modified xsi:type="dcterms:W3CDTF">2014-07-24T18:30:41Z</dcterms:modified>
</cp:coreProperties>
</file>