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Override PartName="/ppt/notesSlides/notesSlide17.xml" ContentType="application/vnd.openxmlformats-officedocument.presentationml.notesSlid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19"/>
  </p:notesMasterIdLst>
  <p:handoutMasterIdLst>
    <p:handoutMasterId r:id="rId20"/>
  </p:handoutMasterIdLst>
  <p:sldIdLst>
    <p:sldId id="256" r:id="rId2"/>
    <p:sldId id="259" r:id="rId3"/>
    <p:sldId id="260" r:id="rId4"/>
    <p:sldId id="261" r:id="rId5"/>
    <p:sldId id="266" r:id="rId6"/>
    <p:sldId id="257" r:id="rId7"/>
    <p:sldId id="265" r:id="rId8"/>
    <p:sldId id="263" r:id="rId9"/>
    <p:sldId id="264" r:id="rId10"/>
    <p:sldId id="269" r:id="rId11"/>
    <p:sldId id="270" r:id="rId12"/>
    <p:sldId id="271" r:id="rId13"/>
    <p:sldId id="267" r:id="rId14"/>
    <p:sldId id="272" r:id="rId15"/>
    <p:sldId id="268" r:id="rId16"/>
    <p:sldId id="273" r:id="rId17"/>
    <p:sldId id="275" r:id="rId18"/>
  </p:sldIdLst>
  <p:sldSz cx="9144000" cy="6858000" type="screen4x3"/>
  <p:notesSz cx="6858000" cy="9144000"/>
  <p:defaultTextStyle>
    <a:defPPr>
      <a:defRPr lang="en-GB"/>
    </a:defPPr>
    <a:lvl1pPr algn="ctr" rtl="0" fontAlgn="base">
      <a:spcBef>
        <a:spcPct val="0"/>
      </a:spcBef>
      <a:spcAft>
        <a:spcPct val="0"/>
      </a:spcAft>
      <a:defRPr sz="3100" kern="1200">
        <a:solidFill>
          <a:schemeClr val="tx1"/>
        </a:solidFill>
        <a:latin typeface="Arial" charset="0"/>
        <a:ea typeface="+mn-ea"/>
        <a:cs typeface="+mn-cs"/>
      </a:defRPr>
    </a:lvl1pPr>
    <a:lvl2pPr marL="457200" algn="ctr" rtl="0" fontAlgn="base">
      <a:spcBef>
        <a:spcPct val="0"/>
      </a:spcBef>
      <a:spcAft>
        <a:spcPct val="0"/>
      </a:spcAft>
      <a:defRPr sz="3100" kern="1200">
        <a:solidFill>
          <a:schemeClr val="tx1"/>
        </a:solidFill>
        <a:latin typeface="Arial" charset="0"/>
        <a:ea typeface="+mn-ea"/>
        <a:cs typeface="+mn-cs"/>
      </a:defRPr>
    </a:lvl2pPr>
    <a:lvl3pPr marL="914400" algn="ctr" rtl="0" fontAlgn="base">
      <a:spcBef>
        <a:spcPct val="0"/>
      </a:spcBef>
      <a:spcAft>
        <a:spcPct val="0"/>
      </a:spcAft>
      <a:defRPr sz="3100" kern="1200">
        <a:solidFill>
          <a:schemeClr val="tx1"/>
        </a:solidFill>
        <a:latin typeface="Arial" charset="0"/>
        <a:ea typeface="+mn-ea"/>
        <a:cs typeface="+mn-cs"/>
      </a:defRPr>
    </a:lvl3pPr>
    <a:lvl4pPr marL="1371600" algn="ctr" rtl="0" fontAlgn="base">
      <a:spcBef>
        <a:spcPct val="0"/>
      </a:spcBef>
      <a:spcAft>
        <a:spcPct val="0"/>
      </a:spcAft>
      <a:defRPr sz="3100" kern="1200">
        <a:solidFill>
          <a:schemeClr val="tx1"/>
        </a:solidFill>
        <a:latin typeface="Arial" charset="0"/>
        <a:ea typeface="+mn-ea"/>
        <a:cs typeface="+mn-cs"/>
      </a:defRPr>
    </a:lvl4pPr>
    <a:lvl5pPr marL="1828800" algn="ctr" rtl="0" fontAlgn="base">
      <a:spcBef>
        <a:spcPct val="0"/>
      </a:spcBef>
      <a:spcAft>
        <a:spcPct val="0"/>
      </a:spcAft>
      <a:defRPr sz="3100" kern="1200">
        <a:solidFill>
          <a:schemeClr val="tx1"/>
        </a:solidFill>
        <a:latin typeface="Arial" charset="0"/>
        <a:ea typeface="+mn-ea"/>
        <a:cs typeface="+mn-cs"/>
      </a:defRPr>
    </a:lvl5pPr>
    <a:lvl6pPr marL="2286000" algn="l" defTabSz="914400" rtl="0" eaLnBrk="1" latinLnBrk="0" hangingPunct="1">
      <a:defRPr sz="3100" kern="1200">
        <a:solidFill>
          <a:schemeClr val="tx1"/>
        </a:solidFill>
        <a:latin typeface="Arial" charset="0"/>
        <a:ea typeface="+mn-ea"/>
        <a:cs typeface="+mn-cs"/>
      </a:defRPr>
    </a:lvl6pPr>
    <a:lvl7pPr marL="2743200" algn="l" defTabSz="914400" rtl="0" eaLnBrk="1" latinLnBrk="0" hangingPunct="1">
      <a:defRPr sz="3100" kern="1200">
        <a:solidFill>
          <a:schemeClr val="tx1"/>
        </a:solidFill>
        <a:latin typeface="Arial" charset="0"/>
        <a:ea typeface="+mn-ea"/>
        <a:cs typeface="+mn-cs"/>
      </a:defRPr>
    </a:lvl7pPr>
    <a:lvl8pPr marL="3200400" algn="l" defTabSz="914400" rtl="0" eaLnBrk="1" latinLnBrk="0" hangingPunct="1">
      <a:defRPr sz="3100" kern="1200">
        <a:solidFill>
          <a:schemeClr val="tx1"/>
        </a:solidFill>
        <a:latin typeface="Arial" charset="0"/>
        <a:ea typeface="+mn-ea"/>
        <a:cs typeface="+mn-cs"/>
      </a:defRPr>
    </a:lvl8pPr>
    <a:lvl9pPr marL="3657600" algn="l" defTabSz="914400" rtl="0" eaLnBrk="1" latinLnBrk="0" hangingPunct="1">
      <a:defRPr sz="3100"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80008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41" d="100"/>
          <a:sy n="41" d="100"/>
        </p:scale>
        <p:origin x="-1272" y="-11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397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200"/>
            </a:lvl1pPr>
          </a:lstStyle>
          <a:p>
            <a:pPr>
              <a:defRPr/>
            </a:pPr>
            <a:endParaRPr lang="en-GB"/>
          </a:p>
        </p:txBody>
      </p:sp>
      <p:sp>
        <p:nvSpPr>
          <p:cNvPr id="83971"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GB"/>
          </a:p>
        </p:txBody>
      </p:sp>
      <p:sp>
        <p:nvSpPr>
          <p:cNvPr id="83972"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defRPr sz="1200"/>
            </a:lvl1pPr>
          </a:lstStyle>
          <a:p>
            <a:pPr>
              <a:defRPr/>
            </a:pPr>
            <a:endParaRPr lang="en-GB"/>
          </a:p>
        </p:txBody>
      </p:sp>
      <p:sp>
        <p:nvSpPr>
          <p:cNvPr id="83973"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31790311-4FD1-4094-A61B-5A90741E60FC}" type="slidenum">
              <a:rPr lang="en-GB"/>
              <a:pPr>
                <a:defRPr/>
              </a:pPr>
              <a:t>‹#›</a:t>
            </a:fld>
            <a:endParaRPr lang="en-GB"/>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200"/>
            </a:lvl1pPr>
          </a:lstStyle>
          <a:p>
            <a:pPr>
              <a:defRPr/>
            </a:pPr>
            <a:endParaRPr lang="en-US"/>
          </a:p>
        </p:txBody>
      </p:sp>
      <p:sp>
        <p:nvSpPr>
          <p:cNvPr id="28675"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22532"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28677"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8678"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defRPr sz="1200"/>
            </a:lvl1pPr>
          </a:lstStyle>
          <a:p>
            <a:pPr>
              <a:defRPr/>
            </a:pPr>
            <a:endParaRPr lang="en-US"/>
          </a:p>
        </p:txBody>
      </p:sp>
      <p:sp>
        <p:nvSpPr>
          <p:cNvPr id="28679"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C84493E5-8919-43C3-B401-CC09B3200E72}"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p:spPr>
        <p:txBody>
          <a:bodyPr/>
          <a:lstStyle/>
          <a:p>
            <a:fld id="{BB109F44-9DBE-41F7-BDB4-35B6C9721BFD}" type="slidenum">
              <a:rPr lang="en-US" smtClean="0"/>
              <a:pPr/>
              <a:t>1</a:t>
            </a:fld>
            <a:endParaRPr lang="en-US" smtClean="0"/>
          </a:p>
        </p:txBody>
      </p:sp>
      <p:sp>
        <p:nvSpPr>
          <p:cNvPr id="23555" name="Rectangle 2"/>
          <p:cNvSpPr>
            <a:spLocks noGrp="1" noRot="1" noChangeAspect="1" noChangeArrowheads="1" noTextEdit="1"/>
          </p:cNvSpPr>
          <p:nvPr>
            <p:ph type="sldImg"/>
          </p:nvPr>
        </p:nvSpPr>
        <p:spPr>
          <a:ln/>
        </p:spPr>
      </p:sp>
      <p:sp>
        <p:nvSpPr>
          <p:cNvPr id="23556"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C84493E5-8919-43C3-B401-CC09B3200E72}" type="slidenum">
              <a:rPr lang="en-US" smtClean="0"/>
              <a:pPr>
                <a:defRPr/>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C84493E5-8919-43C3-B401-CC09B3200E72}" type="slidenum">
              <a:rPr lang="en-US" smtClean="0"/>
              <a:pPr>
                <a:defRPr/>
              </a:pPr>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C84493E5-8919-43C3-B401-CC09B3200E72}" type="slidenum">
              <a:rPr lang="en-US" smtClean="0"/>
              <a:pPr>
                <a:defRPr/>
              </a:pPr>
              <a:t>12</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C84493E5-8919-43C3-B401-CC09B3200E72}" type="slidenum">
              <a:rPr lang="en-US" smtClean="0"/>
              <a:pPr>
                <a:defRPr/>
              </a:pPr>
              <a:t>13</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C84493E5-8919-43C3-B401-CC09B3200E72}" type="slidenum">
              <a:rPr lang="en-US" smtClean="0"/>
              <a:pPr>
                <a:defRPr/>
              </a:pPr>
              <a:t>14</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C84493E5-8919-43C3-B401-CC09B3200E72}" type="slidenum">
              <a:rPr lang="en-US" smtClean="0"/>
              <a:pPr>
                <a:defRPr/>
              </a:pPr>
              <a:t>15</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C84493E5-8919-43C3-B401-CC09B3200E72}" type="slidenum">
              <a:rPr lang="en-US" smtClean="0"/>
              <a:pPr>
                <a:defRPr/>
              </a:pPr>
              <a:t>16</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a:ln/>
        </p:spPr>
      </p:sp>
      <p:sp>
        <p:nvSpPr>
          <p:cNvPr id="24579" name="Notes Placeholder 2"/>
          <p:cNvSpPr>
            <a:spLocks noGrp="1"/>
          </p:cNvSpPr>
          <p:nvPr>
            <p:ph type="body" idx="1"/>
          </p:nvPr>
        </p:nvSpPr>
        <p:spPr>
          <a:noFill/>
          <a:ln/>
        </p:spPr>
        <p:txBody>
          <a:bodyPr/>
          <a:lstStyle/>
          <a:p>
            <a:endParaRPr lang="en-US" smtClean="0"/>
          </a:p>
        </p:txBody>
      </p:sp>
      <p:sp>
        <p:nvSpPr>
          <p:cNvPr id="24580" name="Slide Number Placeholder 3"/>
          <p:cNvSpPr>
            <a:spLocks noGrp="1"/>
          </p:cNvSpPr>
          <p:nvPr>
            <p:ph type="sldNum" sz="quarter" idx="5"/>
          </p:nvPr>
        </p:nvSpPr>
        <p:spPr>
          <a:noFill/>
        </p:spPr>
        <p:txBody>
          <a:bodyPr/>
          <a:lstStyle/>
          <a:p>
            <a:fld id="{86244E7B-2426-43FF-B59D-B277952B7429}" type="slidenum">
              <a:rPr lang="en-US" smtClean="0">
                <a:solidFill>
                  <a:srgbClr val="000000"/>
                </a:solidFill>
              </a:rPr>
              <a:pPr/>
              <a:t>17</a:t>
            </a:fld>
            <a:endParaRPr lang="en-US" smtClean="0">
              <a:solidFill>
                <a:srgbClr val="000000"/>
              </a:solidFill>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C84493E5-8919-43C3-B401-CC09B3200E72}" type="slidenum">
              <a:rPr lang="en-US" smtClean="0"/>
              <a:pPr>
                <a:defRPr/>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C84493E5-8919-43C3-B401-CC09B3200E72}" type="slidenum">
              <a:rPr lang="en-US" smtClean="0"/>
              <a:pPr>
                <a:defRPr/>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C84493E5-8919-43C3-B401-CC09B3200E72}" type="slidenum">
              <a:rPr lang="en-US" smtClean="0"/>
              <a:pPr>
                <a:defRPr/>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C84493E5-8919-43C3-B401-CC09B3200E72}" type="slidenum">
              <a:rPr lang="en-US" smtClean="0"/>
              <a:pPr>
                <a:defRPr/>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C84493E5-8919-43C3-B401-CC09B3200E72}" type="slidenum">
              <a:rPr lang="en-US" smtClean="0"/>
              <a:pPr>
                <a:defRPr/>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C84493E5-8919-43C3-B401-CC09B3200E72}" type="slidenum">
              <a:rPr lang="en-US" smtClean="0"/>
              <a:pPr>
                <a:defRPr/>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C84493E5-8919-43C3-B401-CC09B3200E72}" type="slidenum">
              <a:rPr lang="en-US" smtClean="0"/>
              <a:pPr>
                <a:defRPr/>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C84493E5-8919-43C3-B401-CC09B3200E72}" type="slidenum">
              <a:rPr lang="en-US" smtClean="0"/>
              <a:pPr>
                <a:defRPr/>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Line 2"/>
          <p:cNvSpPr>
            <a:spLocks noChangeShapeType="1"/>
          </p:cNvSpPr>
          <p:nvPr/>
        </p:nvSpPr>
        <p:spPr bwMode="auto">
          <a:xfrm>
            <a:off x="7315200" y="1066800"/>
            <a:ext cx="0" cy="4495800"/>
          </a:xfrm>
          <a:prstGeom prst="line">
            <a:avLst/>
          </a:prstGeom>
          <a:noFill/>
          <a:ln w="9525">
            <a:solidFill>
              <a:schemeClr val="tx1"/>
            </a:solidFill>
            <a:round/>
            <a:headEnd/>
            <a:tailEnd/>
          </a:ln>
          <a:effectLst/>
        </p:spPr>
        <p:txBody>
          <a:bodyPr/>
          <a:lstStyle/>
          <a:p>
            <a:pPr>
              <a:defRPr/>
            </a:pPr>
            <a:endParaRPr lang="en-US"/>
          </a:p>
        </p:txBody>
      </p:sp>
      <p:grpSp>
        <p:nvGrpSpPr>
          <p:cNvPr id="5" name="Group 8"/>
          <p:cNvGrpSpPr>
            <a:grpSpLocks/>
          </p:cNvGrpSpPr>
          <p:nvPr/>
        </p:nvGrpSpPr>
        <p:grpSpPr bwMode="auto">
          <a:xfrm>
            <a:off x="7493000" y="2992438"/>
            <a:ext cx="1338263" cy="2189162"/>
            <a:chOff x="4720" y="1885"/>
            <a:chExt cx="843" cy="1379"/>
          </a:xfrm>
        </p:grpSpPr>
        <p:sp>
          <p:nvSpPr>
            <p:cNvPr id="6" name="Oval 9"/>
            <p:cNvSpPr>
              <a:spLocks noChangeArrowheads="1"/>
            </p:cNvSpPr>
            <p:nvPr/>
          </p:nvSpPr>
          <p:spPr bwMode="auto">
            <a:xfrm>
              <a:off x="4720" y="1885"/>
              <a:ext cx="127" cy="127"/>
            </a:xfrm>
            <a:prstGeom prst="ellipse">
              <a:avLst/>
            </a:prstGeom>
            <a:solidFill>
              <a:srgbClr val="8A00C0"/>
            </a:solidFill>
            <a:ln w="9525">
              <a:noFill/>
              <a:round/>
              <a:headEnd/>
              <a:tailEnd/>
            </a:ln>
            <a:effectLst/>
          </p:spPr>
          <p:txBody>
            <a:bodyPr wrap="none" anchor="ctr"/>
            <a:lstStyle/>
            <a:p>
              <a:pPr>
                <a:defRPr/>
              </a:pPr>
              <a:endParaRPr lang="en-US"/>
            </a:p>
          </p:txBody>
        </p:sp>
        <p:sp>
          <p:nvSpPr>
            <p:cNvPr id="7" name="Oval 10"/>
            <p:cNvSpPr>
              <a:spLocks noChangeArrowheads="1"/>
            </p:cNvSpPr>
            <p:nvPr/>
          </p:nvSpPr>
          <p:spPr bwMode="auto">
            <a:xfrm>
              <a:off x="4899" y="1885"/>
              <a:ext cx="127" cy="127"/>
            </a:xfrm>
            <a:prstGeom prst="ellipse">
              <a:avLst/>
            </a:prstGeom>
            <a:solidFill>
              <a:srgbClr val="8A00C0"/>
            </a:solidFill>
            <a:ln w="9525">
              <a:noFill/>
              <a:round/>
              <a:headEnd/>
              <a:tailEnd/>
            </a:ln>
            <a:effectLst/>
          </p:spPr>
          <p:txBody>
            <a:bodyPr wrap="none" anchor="ctr"/>
            <a:lstStyle/>
            <a:p>
              <a:pPr>
                <a:defRPr/>
              </a:pPr>
              <a:endParaRPr lang="en-US"/>
            </a:p>
          </p:txBody>
        </p:sp>
        <p:sp>
          <p:nvSpPr>
            <p:cNvPr id="8" name="Oval 11"/>
            <p:cNvSpPr>
              <a:spLocks noChangeArrowheads="1"/>
            </p:cNvSpPr>
            <p:nvPr/>
          </p:nvSpPr>
          <p:spPr bwMode="auto">
            <a:xfrm>
              <a:off x="5078" y="1885"/>
              <a:ext cx="127" cy="127"/>
            </a:xfrm>
            <a:prstGeom prst="ellipse">
              <a:avLst/>
            </a:prstGeom>
            <a:solidFill>
              <a:srgbClr val="8A00C0"/>
            </a:solidFill>
            <a:ln w="9525">
              <a:noFill/>
              <a:round/>
              <a:headEnd/>
              <a:tailEnd/>
            </a:ln>
            <a:effectLst/>
          </p:spPr>
          <p:txBody>
            <a:bodyPr wrap="none" anchor="ctr"/>
            <a:lstStyle/>
            <a:p>
              <a:pPr>
                <a:defRPr/>
              </a:pPr>
              <a:endParaRPr lang="en-US"/>
            </a:p>
          </p:txBody>
        </p:sp>
        <p:sp>
          <p:nvSpPr>
            <p:cNvPr id="9" name="Oval 12"/>
            <p:cNvSpPr>
              <a:spLocks noChangeArrowheads="1"/>
            </p:cNvSpPr>
            <p:nvPr/>
          </p:nvSpPr>
          <p:spPr bwMode="auto">
            <a:xfrm>
              <a:off x="4720" y="2064"/>
              <a:ext cx="127" cy="127"/>
            </a:xfrm>
            <a:prstGeom prst="ellipse">
              <a:avLst/>
            </a:prstGeom>
            <a:solidFill>
              <a:srgbClr val="8A00C0"/>
            </a:solidFill>
            <a:ln w="9525">
              <a:noFill/>
              <a:round/>
              <a:headEnd/>
              <a:tailEnd/>
            </a:ln>
            <a:effectLst/>
          </p:spPr>
          <p:txBody>
            <a:bodyPr wrap="none" anchor="ctr"/>
            <a:lstStyle/>
            <a:p>
              <a:pPr>
                <a:defRPr/>
              </a:pPr>
              <a:endParaRPr lang="en-US"/>
            </a:p>
          </p:txBody>
        </p:sp>
        <p:sp>
          <p:nvSpPr>
            <p:cNvPr id="10" name="Oval 13"/>
            <p:cNvSpPr>
              <a:spLocks noChangeArrowheads="1"/>
            </p:cNvSpPr>
            <p:nvPr/>
          </p:nvSpPr>
          <p:spPr bwMode="auto">
            <a:xfrm>
              <a:off x="4899" y="2064"/>
              <a:ext cx="127" cy="127"/>
            </a:xfrm>
            <a:prstGeom prst="ellipse">
              <a:avLst/>
            </a:prstGeom>
            <a:solidFill>
              <a:srgbClr val="8A00C0"/>
            </a:solidFill>
            <a:ln w="9525">
              <a:noFill/>
              <a:round/>
              <a:headEnd/>
              <a:tailEnd/>
            </a:ln>
            <a:effectLst/>
          </p:spPr>
          <p:txBody>
            <a:bodyPr wrap="none" anchor="ctr"/>
            <a:lstStyle/>
            <a:p>
              <a:pPr>
                <a:defRPr/>
              </a:pPr>
              <a:endParaRPr lang="en-US"/>
            </a:p>
          </p:txBody>
        </p:sp>
        <p:sp>
          <p:nvSpPr>
            <p:cNvPr id="11" name="Oval 14"/>
            <p:cNvSpPr>
              <a:spLocks noChangeArrowheads="1"/>
            </p:cNvSpPr>
            <p:nvPr/>
          </p:nvSpPr>
          <p:spPr bwMode="auto">
            <a:xfrm>
              <a:off x="5078" y="2064"/>
              <a:ext cx="127" cy="127"/>
            </a:xfrm>
            <a:prstGeom prst="ellipse">
              <a:avLst/>
            </a:prstGeom>
            <a:solidFill>
              <a:srgbClr val="8A00C0"/>
            </a:solidFill>
            <a:ln w="9525">
              <a:noFill/>
              <a:round/>
              <a:headEnd/>
              <a:tailEnd/>
            </a:ln>
            <a:effectLst/>
          </p:spPr>
          <p:txBody>
            <a:bodyPr wrap="none" anchor="ctr"/>
            <a:lstStyle/>
            <a:p>
              <a:pPr>
                <a:defRPr/>
              </a:pPr>
              <a:endParaRPr lang="en-US"/>
            </a:p>
          </p:txBody>
        </p:sp>
        <p:sp>
          <p:nvSpPr>
            <p:cNvPr id="12" name="Oval 15"/>
            <p:cNvSpPr>
              <a:spLocks noChangeArrowheads="1"/>
            </p:cNvSpPr>
            <p:nvPr/>
          </p:nvSpPr>
          <p:spPr bwMode="auto">
            <a:xfrm>
              <a:off x="5257" y="2064"/>
              <a:ext cx="127" cy="127"/>
            </a:xfrm>
            <a:prstGeom prst="ellipse">
              <a:avLst/>
            </a:prstGeom>
            <a:solidFill>
              <a:srgbClr val="339966"/>
            </a:solidFill>
            <a:ln w="9525">
              <a:noFill/>
              <a:round/>
              <a:headEnd/>
              <a:tailEnd/>
            </a:ln>
            <a:effectLst/>
          </p:spPr>
          <p:txBody>
            <a:bodyPr wrap="none" anchor="ctr"/>
            <a:lstStyle/>
            <a:p>
              <a:pPr>
                <a:defRPr/>
              </a:pPr>
              <a:endParaRPr lang="en-US"/>
            </a:p>
          </p:txBody>
        </p:sp>
        <p:sp>
          <p:nvSpPr>
            <p:cNvPr id="13" name="Oval 16"/>
            <p:cNvSpPr>
              <a:spLocks noChangeArrowheads="1"/>
            </p:cNvSpPr>
            <p:nvPr/>
          </p:nvSpPr>
          <p:spPr bwMode="auto">
            <a:xfrm>
              <a:off x="4720" y="2243"/>
              <a:ext cx="127" cy="127"/>
            </a:xfrm>
            <a:prstGeom prst="ellipse">
              <a:avLst/>
            </a:prstGeom>
            <a:solidFill>
              <a:srgbClr val="8A00C0"/>
            </a:solidFill>
            <a:ln w="9525">
              <a:noFill/>
              <a:round/>
              <a:headEnd/>
              <a:tailEnd/>
            </a:ln>
            <a:effectLst/>
          </p:spPr>
          <p:txBody>
            <a:bodyPr wrap="none" anchor="ctr"/>
            <a:lstStyle/>
            <a:p>
              <a:pPr>
                <a:defRPr/>
              </a:pPr>
              <a:endParaRPr lang="en-US"/>
            </a:p>
          </p:txBody>
        </p:sp>
        <p:sp>
          <p:nvSpPr>
            <p:cNvPr id="14" name="Oval 17"/>
            <p:cNvSpPr>
              <a:spLocks noChangeArrowheads="1"/>
            </p:cNvSpPr>
            <p:nvPr/>
          </p:nvSpPr>
          <p:spPr bwMode="auto">
            <a:xfrm>
              <a:off x="4899" y="2243"/>
              <a:ext cx="127" cy="127"/>
            </a:xfrm>
            <a:prstGeom prst="ellipse">
              <a:avLst/>
            </a:prstGeom>
            <a:solidFill>
              <a:srgbClr val="8A00C0"/>
            </a:solidFill>
            <a:ln w="9525">
              <a:noFill/>
              <a:round/>
              <a:headEnd/>
              <a:tailEnd/>
            </a:ln>
            <a:effectLst/>
          </p:spPr>
          <p:txBody>
            <a:bodyPr wrap="none" anchor="ctr"/>
            <a:lstStyle/>
            <a:p>
              <a:pPr>
                <a:defRPr/>
              </a:pPr>
              <a:endParaRPr lang="en-US"/>
            </a:p>
          </p:txBody>
        </p:sp>
        <p:sp>
          <p:nvSpPr>
            <p:cNvPr id="15" name="Oval 18"/>
            <p:cNvSpPr>
              <a:spLocks noChangeArrowheads="1"/>
            </p:cNvSpPr>
            <p:nvPr/>
          </p:nvSpPr>
          <p:spPr bwMode="auto">
            <a:xfrm>
              <a:off x="5078" y="2243"/>
              <a:ext cx="127" cy="127"/>
            </a:xfrm>
            <a:prstGeom prst="ellipse">
              <a:avLst/>
            </a:prstGeom>
            <a:solidFill>
              <a:srgbClr val="339966"/>
            </a:solidFill>
            <a:ln w="9525">
              <a:noFill/>
              <a:round/>
              <a:headEnd/>
              <a:tailEnd/>
            </a:ln>
            <a:effectLst/>
          </p:spPr>
          <p:txBody>
            <a:bodyPr wrap="none" anchor="ctr"/>
            <a:lstStyle/>
            <a:p>
              <a:pPr>
                <a:defRPr/>
              </a:pPr>
              <a:endParaRPr lang="en-US"/>
            </a:p>
          </p:txBody>
        </p:sp>
        <p:sp>
          <p:nvSpPr>
            <p:cNvPr id="16" name="Oval 19"/>
            <p:cNvSpPr>
              <a:spLocks noChangeArrowheads="1"/>
            </p:cNvSpPr>
            <p:nvPr/>
          </p:nvSpPr>
          <p:spPr bwMode="auto">
            <a:xfrm>
              <a:off x="5257" y="2243"/>
              <a:ext cx="127" cy="127"/>
            </a:xfrm>
            <a:prstGeom prst="ellipse">
              <a:avLst/>
            </a:prstGeom>
            <a:solidFill>
              <a:srgbClr val="339966"/>
            </a:solidFill>
            <a:ln w="9525">
              <a:noFill/>
              <a:round/>
              <a:headEnd/>
              <a:tailEnd/>
            </a:ln>
            <a:effectLst/>
          </p:spPr>
          <p:txBody>
            <a:bodyPr wrap="none" anchor="ctr"/>
            <a:lstStyle/>
            <a:p>
              <a:pPr>
                <a:defRPr/>
              </a:pPr>
              <a:endParaRPr lang="en-US"/>
            </a:p>
          </p:txBody>
        </p:sp>
        <p:sp>
          <p:nvSpPr>
            <p:cNvPr id="17" name="Oval 20"/>
            <p:cNvSpPr>
              <a:spLocks noChangeArrowheads="1"/>
            </p:cNvSpPr>
            <p:nvPr/>
          </p:nvSpPr>
          <p:spPr bwMode="auto">
            <a:xfrm>
              <a:off x="5436" y="2243"/>
              <a:ext cx="127" cy="127"/>
            </a:xfrm>
            <a:prstGeom prst="ellipse">
              <a:avLst/>
            </a:prstGeom>
            <a:solidFill>
              <a:srgbClr val="99CC91"/>
            </a:solidFill>
            <a:ln w="9525">
              <a:noFill/>
              <a:round/>
              <a:headEnd/>
              <a:tailEnd/>
            </a:ln>
            <a:effectLst/>
          </p:spPr>
          <p:txBody>
            <a:bodyPr wrap="none" anchor="ctr"/>
            <a:lstStyle/>
            <a:p>
              <a:pPr>
                <a:defRPr/>
              </a:pPr>
              <a:endParaRPr lang="en-US"/>
            </a:p>
          </p:txBody>
        </p:sp>
        <p:sp>
          <p:nvSpPr>
            <p:cNvPr id="18" name="Oval 21"/>
            <p:cNvSpPr>
              <a:spLocks noChangeArrowheads="1"/>
            </p:cNvSpPr>
            <p:nvPr/>
          </p:nvSpPr>
          <p:spPr bwMode="auto">
            <a:xfrm>
              <a:off x="4720" y="2421"/>
              <a:ext cx="127" cy="128"/>
            </a:xfrm>
            <a:prstGeom prst="ellipse">
              <a:avLst/>
            </a:prstGeom>
            <a:solidFill>
              <a:srgbClr val="8A00C0"/>
            </a:solidFill>
            <a:ln w="9525">
              <a:noFill/>
              <a:round/>
              <a:headEnd/>
              <a:tailEnd/>
            </a:ln>
            <a:effectLst/>
          </p:spPr>
          <p:txBody>
            <a:bodyPr wrap="none" anchor="ctr"/>
            <a:lstStyle/>
            <a:p>
              <a:pPr>
                <a:defRPr/>
              </a:pPr>
              <a:endParaRPr lang="en-US"/>
            </a:p>
          </p:txBody>
        </p:sp>
        <p:sp>
          <p:nvSpPr>
            <p:cNvPr id="19" name="Oval 22"/>
            <p:cNvSpPr>
              <a:spLocks noChangeArrowheads="1"/>
            </p:cNvSpPr>
            <p:nvPr/>
          </p:nvSpPr>
          <p:spPr bwMode="auto">
            <a:xfrm>
              <a:off x="4899" y="2421"/>
              <a:ext cx="127" cy="128"/>
            </a:xfrm>
            <a:prstGeom prst="ellipse">
              <a:avLst/>
            </a:prstGeom>
            <a:solidFill>
              <a:srgbClr val="339966"/>
            </a:solidFill>
            <a:ln w="9525">
              <a:noFill/>
              <a:round/>
              <a:headEnd/>
              <a:tailEnd/>
            </a:ln>
            <a:effectLst/>
          </p:spPr>
          <p:txBody>
            <a:bodyPr wrap="none" anchor="ctr"/>
            <a:lstStyle/>
            <a:p>
              <a:pPr>
                <a:defRPr/>
              </a:pPr>
              <a:endParaRPr lang="en-US"/>
            </a:p>
          </p:txBody>
        </p:sp>
        <p:sp>
          <p:nvSpPr>
            <p:cNvPr id="20" name="Oval 23"/>
            <p:cNvSpPr>
              <a:spLocks noChangeArrowheads="1"/>
            </p:cNvSpPr>
            <p:nvPr/>
          </p:nvSpPr>
          <p:spPr bwMode="auto">
            <a:xfrm>
              <a:off x="5078" y="2421"/>
              <a:ext cx="127" cy="128"/>
            </a:xfrm>
            <a:prstGeom prst="ellipse">
              <a:avLst/>
            </a:prstGeom>
            <a:solidFill>
              <a:srgbClr val="339966"/>
            </a:solidFill>
            <a:ln w="9525">
              <a:noFill/>
              <a:round/>
              <a:headEnd/>
              <a:tailEnd/>
            </a:ln>
            <a:effectLst/>
          </p:spPr>
          <p:txBody>
            <a:bodyPr wrap="none" anchor="ctr"/>
            <a:lstStyle/>
            <a:p>
              <a:pPr>
                <a:defRPr/>
              </a:pPr>
              <a:endParaRPr lang="en-US"/>
            </a:p>
          </p:txBody>
        </p:sp>
        <p:sp>
          <p:nvSpPr>
            <p:cNvPr id="21" name="Oval 24"/>
            <p:cNvSpPr>
              <a:spLocks noChangeArrowheads="1"/>
            </p:cNvSpPr>
            <p:nvPr/>
          </p:nvSpPr>
          <p:spPr bwMode="auto">
            <a:xfrm>
              <a:off x="5257" y="2421"/>
              <a:ext cx="127" cy="128"/>
            </a:xfrm>
            <a:prstGeom prst="ellipse">
              <a:avLst/>
            </a:prstGeom>
            <a:solidFill>
              <a:srgbClr val="99CC91"/>
            </a:solidFill>
            <a:ln w="9525">
              <a:noFill/>
              <a:round/>
              <a:headEnd/>
              <a:tailEnd/>
            </a:ln>
            <a:effectLst/>
          </p:spPr>
          <p:txBody>
            <a:bodyPr wrap="none" anchor="ctr"/>
            <a:lstStyle/>
            <a:p>
              <a:pPr>
                <a:defRPr/>
              </a:pPr>
              <a:endParaRPr lang="en-US"/>
            </a:p>
          </p:txBody>
        </p:sp>
        <p:sp>
          <p:nvSpPr>
            <p:cNvPr id="22" name="Oval 25"/>
            <p:cNvSpPr>
              <a:spLocks noChangeArrowheads="1"/>
            </p:cNvSpPr>
            <p:nvPr/>
          </p:nvSpPr>
          <p:spPr bwMode="auto">
            <a:xfrm>
              <a:off x="4720" y="2600"/>
              <a:ext cx="127" cy="128"/>
            </a:xfrm>
            <a:prstGeom prst="ellipse">
              <a:avLst/>
            </a:prstGeom>
            <a:solidFill>
              <a:srgbClr val="339966"/>
            </a:solidFill>
            <a:ln w="9525">
              <a:noFill/>
              <a:round/>
              <a:headEnd/>
              <a:tailEnd/>
            </a:ln>
            <a:effectLst/>
          </p:spPr>
          <p:txBody>
            <a:bodyPr wrap="none" anchor="ctr"/>
            <a:lstStyle/>
            <a:p>
              <a:pPr>
                <a:defRPr/>
              </a:pPr>
              <a:endParaRPr lang="en-US"/>
            </a:p>
          </p:txBody>
        </p:sp>
        <p:sp>
          <p:nvSpPr>
            <p:cNvPr id="23" name="Oval 26"/>
            <p:cNvSpPr>
              <a:spLocks noChangeArrowheads="1"/>
            </p:cNvSpPr>
            <p:nvPr/>
          </p:nvSpPr>
          <p:spPr bwMode="auto">
            <a:xfrm>
              <a:off x="4899" y="2600"/>
              <a:ext cx="127" cy="128"/>
            </a:xfrm>
            <a:prstGeom prst="ellipse">
              <a:avLst/>
            </a:prstGeom>
            <a:solidFill>
              <a:srgbClr val="339966"/>
            </a:solidFill>
            <a:ln w="9525">
              <a:noFill/>
              <a:round/>
              <a:headEnd/>
              <a:tailEnd/>
            </a:ln>
            <a:effectLst/>
          </p:spPr>
          <p:txBody>
            <a:bodyPr wrap="none" anchor="ctr"/>
            <a:lstStyle/>
            <a:p>
              <a:pPr>
                <a:defRPr/>
              </a:pPr>
              <a:endParaRPr lang="en-US"/>
            </a:p>
          </p:txBody>
        </p:sp>
        <p:sp>
          <p:nvSpPr>
            <p:cNvPr id="24" name="Oval 27"/>
            <p:cNvSpPr>
              <a:spLocks noChangeArrowheads="1"/>
            </p:cNvSpPr>
            <p:nvPr/>
          </p:nvSpPr>
          <p:spPr bwMode="auto">
            <a:xfrm>
              <a:off x="5078" y="2600"/>
              <a:ext cx="127" cy="128"/>
            </a:xfrm>
            <a:prstGeom prst="ellipse">
              <a:avLst/>
            </a:prstGeom>
            <a:solidFill>
              <a:srgbClr val="99CC91"/>
            </a:solidFill>
            <a:ln w="9525">
              <a:noFill/>
              <a:round/>
              <a:headEnd/>
              <a:tailEnd/>
            </a:ln>
            <a:effectLst/>
          </p:spPr>
          <p:txBody>
            <a:bodyPr wrap="none" anchor="ctr"/>
            <a:lstStyle/>
            <a:p>
              <a:pPr>
                <a:defRPr/>
              </a:pPr>
              <a:endParaRPr lang="en-US"/>
            </a:p>
          </p:txBody>
        </p:sp>
        <p:sp>
          <p:nvSpPr>
            <p:cNvPr id="25" name="Oval 28"/>
            <p:cNvSpPr>
              <a:spLocks noChangeArrowheads="1"/>
            </p:cNvSpPr>
            <p:nvPr/>
          </p:nvSpPr>
          <p:spPr bwMode="auto">
            <a:xfrm>
              <a:off x="5257" y="2600"/>
              <a:ext cx="127" cy="128"/>
            </a:xfrm>
            <a:prstGeom prst="ellipse">
              <a:avLst/>
            </a:prstGeom>
            <a:solidFill>
              <a:srgbClr val="99CC91"/>
            </a:solidFill>
            <a:ln w="9525">
              <a:noFill/>
              <a:round/>
              <a:headEnd/>
              <a:tailEnd/>
            </a:ln>
            <a:effectLst/>
          </p:spPr>
          <p:txBody>
            <a:bodyPr wrap="none" anchor="ctr"/>
            <a:lstStyle/>
            <a:p>
              <a:pPr>
                <a:defRPr/>
              </a:pPr>
              <a:endParaRPr lang="en-US"/>
            </a:p>
          </p:txBody>
        </p:sp>
        <p:sp>
          <p:nvSpPr>
            <p:cNvPr id="26" name="Oval 29"/>
            <p:cNvSpPr>
              <a:spLocks noChangeArrowheads="1"/>
            </p:cNvSpPr>
            <p:nvPr/>
          </p:nvSpPr>
          <p:spPr bwMode="auto">
            <a:xfrm>
              <a:off x="5436" y="2600"/>
              <a:ext cx="127" cy="128"/>
            </a:xfrm>
            <a:prstGeom prst="ellipse">
              <a:avLst/>
            </a:prstGeom>
            <a:solidFill>
              <a:srgbClr val="CC99FF"/>
            </a:solidFill>
            <a:ln w="9525">
              <a:noFill/>
              <a:round/>
              <a:headEnd/>
              <a:tailEnd/>
            </a:ln>
            <a:effectLst/>
          </p:spPr>
          <p:txBody>
            <a:bodyPr wrap="none" anchor="ctr"/>
            <a:lstStyle/>
            <a:p>
              <a:pPr>
                <a:defRPr/>
              </a:pPr>
              <a:endParaRPr lang="en-US"/>
            </a:p>
          </p:txBody>
        </p:sp>
        <p:sp>
          <p:nvSpPr>
            <p:cNvPr id="27" name="Oval 30"/>
            <p:cNvSpPr>
              <a:spLocks noChangeArrowheads="1"/>
            </p:cNvSpPr>
            <p:nvPr/>
          </p:nvSpPr>
          <p:spPr bwMode="auto">
            <a:xfrm>
              <a:off x="4720" y="2779"/>
              <a:ext cx="127" cy="127"/>
            </a:xfrm>
            <a:prstGeom prst="ellipse">
              <a:avLst/>
            </a:prstGeom>
            <a:solidFill>
              <a:srgbClr val="339966"/>
            </a:solidFill>
            <a:ln w="9525">
              <a:noFill/>
              <a:round/>
              <a:headEnd/>
              <a:tailEnd/>
            </a:ln>
            <a:effectLst/>
          </p:spPr>
          <p:txBody>
            <a:bodyPr wrap="none" anchor="ctr"/>
            <a:lstStyle/>
            <a:p>
              <a:pPr>
                <a:defRPr/>
              </a:pPr>
              <a:endParaRPr lang="en-US"/>
            </a:p>
          </p:txBody>
        </p:sp>
        <p:sp>
          <p:nvSpPr>
            <p:cNvPr id="28" name="Oval 31"/>
            <p:cNvSpPr>
              <a:spLocks noChangeArrowheads="1"/>
            </p:cNvSpPr>
            <p:nvPr/>
          </p:nvSpPr>
          <p:spPr bwMode="auto">
            <a:xfrm>
              <a:off x="4899" y="2779"/>
              <a:ext cx="127" cy="127"/>
            </a:xfrm>
            <a:prstGeom prst="ellipse">
              <a:avLst/>
            </a:prstGeom>
            <a:solidFill>
              <a:srgbClr val="99CC91"/>
            </a:solidFill>
            <a:ln w="9525">
              <a:noFill/>
              <a:round/>
              <a:headEnd/>
              <a:tailEnd/>
            </a:ln>
            <a:effectLst/>
          </p:spPr>
          <p:txBody>
            <a:bodyPr wrap="none" anchor="ctr"/>
            <a:lstStyle/>
            <a:p>
              <a:pPr>
                <a:defRPr/>
              </a:pPr>
              <a:endParaRPr lang="en-US"/>
            </a:p>
          </p:txBody>
        </p:sp>
        <p:sp>
          <p:nvSpPr>
            <p:cNvPr id="29" name="Oval 32"/>
            <p:cNvSpPr>
              <a:spLocks noChangeArrowheads="1"/>
            </p:cNvSpPr>
            <p:nvPr/>
          </p:nvSpPr>
          <p:spPr bwMode="auto">
            <a:xfrm>
              <a:off x="5078" y="2779"/>
              <a:ext cx="127" cy="127"/>
            </a:xfrm>
            <a:prstGeom prst="ellipse">
              <a:avLst/>
            </a:prstGeom>
            <a:solidFill>
              <a:srgbClr val="99CC91"/>
            </a:solidFill>
            <a:ln w="9525">
              <a:noFill/>
              <a:round/>
              <a:headEnd/>
              <a:tailEnd/>
            </a:ln>
            <a:effectLst/>
          </p:spPr>
          <p:txBody>
            <a:bodyPr wrap="none" anchor="ctr"/>
            <a:lstStyle/>
            <a:p>
              <a:pPr>
                <a:defRPr/>
              </a:pPr>
              <a:endParaRPr lang="en-US"/>
            </a:p>
          </p:txBody>
        </p:sp>
        <p:sp>
          <p:nvSpPr>
            <p:cNvPr id="30" name="Oval 33"/>
            <p:cNvSpPr>
              <a:spLocks noChangeArrowheads="1"/>
            </p:cNvSpPr>
            <p:nvPr/>
          </p:nvSpPr>
          <p:spPr bwMode="auto">
            <a:xfrm>
              <a:off x="5257" y="2779"/>
              <a:ext cx="127" cy="127"/>
            </a:xfrm>
            <a:prstGeom prst="ellipse">
              <a:avLst/>
            </a:prstGeom>
            <a:solidFill>
              <a:srgbClr val="CC99FF"/>
            </a:solidFill>
            <a:ln w="9525">
              <a:noFill/>
              <a:round/>
              <a:headEnd/>
              <a:tailEnd/>
            </a:ln>
            <a:effectLst/>
          </p:spPr>
          <p:txBody>
            <a:bodyPr wrap="none" anchor="ctr"/>
            <a:lstStyle/>
            <a:p>
              <a:pPr>
                <a:defRPr/>
              </a:pPr>
              <a:endParaRPr lang="en-US"/>
            </a:p>
          </p:txBody>
        </p:sp>
        <p:sp>
          <p:nvSpPr>
            <p:cNvPr id="31" name="Oval 34"/>
            <p:cNvSpPr>
              <a:spLocks noChangeArrowheads="1"/>
            </p:cNvSpPr>
            <p:nvPr/>
          </p:nvSpPr>
          <p:spPr bwMode="auto">
            <a:xfrm>
              <a:off x="4720" y="2958"/>
              <a:ext cx="127" cy="127"/>
            </a:xfrm>
            <a:prstGeom prst="ellipse">
              <a:avLst/>
            </a:prstGeom>
            <a:solidFill>
              <a:srgbClr val="99CC91"/>
            </a:solidFill>
            <a:ln w="9525">
              <a:noFill/>
              <a:round/>
              <a:headEnd/>
              <a:tailEnd/>
            </a:ln>
            <a:effectLst/>
          </p:spPr>
          <p:txBody>
            <a:bodyPr wrap="none" anchor="ctr"/>
            <a:lstStyle/>
            <a:p>
              <a:pPr>
                <a:defRPr/>
              </a:pPr>
              <a:endParaRPr lang="en-US"/>
            </a:p>
          </p:txBody>
        </p:sp>
        <p:sp>
          <p:nvSpPr>
            <p:cNvPr id="32" name="Oval 35"/>
            <p:cNvSpPr>
              <a:spLocks noChangeArrowheads="1"/>
            </p:cNvSpPr>
            <p:nvPr/>
          </p:nvSpPr>
          <p:spPr bwMode="auto">
            <a:xfrm>
              <a:off x="4899" y="2958"/>
              <a:ext cx="127" cy="127"/>
            </a:xfrm>
            <a:prstGeom prst="ellipse">
              <a:avLst/>
            </a:prstGeom>
            <a:solidFill>
              <a:srgbClr val="99CC91"/>
            </a:solidFill>
            <a:ln w="9525">
              <a:noFill/>
              <a:round/>
              <a:headEnd/>
              <a:tailEnd/>
            </a:ln>
            <a:effectLst/>
          </p:spPr>
          <p:txBody>
            <a:bodyPr wrap="none" anchor="ctr"/>
            <a:lstStyle/>
            <a:p>
              <a:pPr>
                <a:defRPr/>
              </a:pPr>
              <a:endParaRPr lang="en-US"/>
            </a:p>
          </p:txBody>
        </p:sp>
        <p:sp>
          <p:nvSpPr>
            <p:cNvPr id="33" name="Oval 36"/>
            <p:cNvSpPr>
              <a:spLocks noChangeArrowheads="1"/>
            </p:cNvSpPr>
            <p:nvPr/>
          </p:nvSpPr>
          <p:spPr bwMode="auto">
            <a:xfrm>
              <a:off x="5078" y="2958"/>
              <a:ext cx="127" cy="127"/>
            </a:xfrm>
            <a:prstGeom prst="ellipse">
              <a:avLst/>
            </a:prstGeom>
            <a:solidFill>
              <a:srgbClr val="CC99FF"/>
            </a:solidFill>
            <a:ln w="9525">
              <a:noFill/>
              <a:round/>
              <a:headEnd/>
              <a:tailEnd/>
            </a:ln>
            <a:effectLst/>
          </p:spPr>
          <p:txBody>
            <a:bodyPr wrap="none" anchor="ctr"/>
            <a:lstStyle/>
            <a:p>
              <a:pPr>
                <a:defRPr/>
              </a:pPr>
              <a:endParaRPr lang="en-US"/>
            </a:p>
          </p:txBody>
        </p:sp>
        <p:sp>
          <p:nvSpPr>
            <p:cNvPr id="34" name="Oval 37"/>
            <p:cNvSpPr>
              <a:spLocks noChangeArrowheads="1"/>
            </p:cNvSpPr>
            <p:nvPr/>
          </p:nvSpPr>
          <p:spPr bwMode="auto">
            <a:xfrm>
              <a:off x="5257" y="2958"/>
              <a:ext cx="127" cy="127"/>
            </a:xfrm>
            <a:prstGeom prst="ellipse">
              <a:avLst/>
            </a:prstGeom>
            <a:solidFill>
              <a:srgbClr val="CC99FF"/>
            </a:solidFill>
            <a:ln w="9525">
              <a:noFill/>
              <a:round/>
              <a:headEnd/>
              <a:tailEnd/>
            </a:ln>
            <a:effectLst/>
          </p:spPr>
          <p:txBody>
            <a:bodyPr wrap="none" anchor="ctr"/>
            <a:lstStyle/>
            <a:p>
              <a:pPr>
                <a:defRPr/>
              </a:pPr>
              <a:endParaRPr lang="en-US"/>
            </a:p>
          </p:txBody>
        </p:sp>
        <p:sp>
          <p:nvSpPr>
            <p:cNvPr id="35" name="Oval 38"/>
            <p:cNvSpPr>
              <a:spLocks noChangeArrowheads="1"/>
            </p:cNvSpPr>
            <p:nvPr/>
          </p:nvSpPr>
          <p:spPr bwMode="auto">
            <a:xfrm>
              <a:off x="4899" y="3137"/>
              <a:ext cx="127" cy="127"/>
            </a:xfrm>
            <a:prstGeom prst="ellipse">
              <a:avLst/>
            </a:prstGeom>
            <a:solidFill>
              <a:srgbClr val="CC99FF"/>
            </a:solidFill>
            <a:ln w="9525">
              <a:noFill/>
              <a:round/>
              <a:headEnd/>
              <a:tailEnd/>
            </a:ln>
            <a:effectLst/>
          </p:spPr>
          <p:txBody>
            <a:bodyPr wrap="none" anchor="ctr"/>
            <a:lstStyle/>
            <a:p>
              <a:pPr>
                <a:defRPr/>
              </a:pPr>
              <a:endParaRPr lang="en-US"/>
            </a:p>
          </p:txBody>
        </p:sp>
        <p:sp>
          <p:nvSpPr>
            <p:cNvPr id="36" name="Oval 39"/>
            <p:cNvSpPr>
              <a:spLocks noChangeArrowheads="1"/>
            </p:cNvSpPr>
            <p:nvPr/>
          </p:nvSpPr>
          <p:spPr bwMode="auto">
            <a:xfrm>
              <a:off x="5257" y="3137"/>
              <a:ext cx="127" cy="127"/>
            </a:xfrm>
            <a:prstGeom prst="ellipse">
              <a:avLst/>
            </a:prstGeom>
            <a:solidFill>
              <a:srgbClr val="CC99FF"/>
            </a:solidFill>
            <a:ln w="9525">
              <a:noFill/>
              <a:round/>
              <a:headEnd/>
              <a:tailEnd/>
            </a:ln>
            <a:effectLst/>
          </p:spPr>
          <p:txBody>
            <a:bodyPr wrap="none" anchor="ctr"/>
            <a:lstStyle/>
            <a:p>
              <a:pPr>
                <a:defRPr/>
              </a:pPr>
              <a:endParaRPr lang="en-US"/>
            </a:p>
          </p:txBody>
        </p:sp>
      </p:grpSp>
      <p:sp>
        <p:nvSpPr>
          <p:cNvPr id="37" name="Line 40"/>
          <p:cNvSpPr>
            <a:spLocks noChangeShapeType="1"/>
          </p:cNvSpPr>
          <p:nvPr/>
        </p:nvSpPr>
        <p:spPr bwMode="auto">
          <a:xfrm>
            <a:off x="304800" y="2819400"/>
            <a:ext cx="8229600" cy="0"/>
          </a:xfrm>
          <a:prstGeom prst="line">
            <a:avLst/>
          </a:prstGeom>
          <a:noFill/>
          <a:ln w="6350">
            <a:solidFill>
              <a:schemeClr val="tx1"/>
            </a:solidFill>
            <a:round/>
            <a:headEnd/>
            <a:tailEnd/>
          </a:ln>
          <a:effectLst/>
        </p:spPr>
        <p:txBody>
          <a:bodyPr/>
          <a:lstStyle/>
          <a:p>
            <a:pPr>
              <a:defRPr/>
            </a:pPr>
            <a:endParaRPr lang="en-US"/>
          </a:p>
        </p:txBody>
      </p:sp>
      <p:sp>
        <p:nvSpPr>
          <p:cNvPr id="5123" name="Rectangle 3"/>
          <p:cNvSpPr>
            <a:spLocks noGrp="1" noChangeArrowheads="1"/>
          </p:cNvSpPr>
          <p:nvPr>
            <p:ph type="ctrTitle"/>
          </p:nvPr>
        </p:nvSpPr>
        <p:spPr>
          <a:xfrm>
            <a:off x="315913" y="466725"/>
            <a:ext cx="6781800" cy="2133600"/>
          </a:xfrm>
        </p:spPr>
        <p:txBody>
          <a:bodyPr/>
          <a:lstStyle>
            <a:lvl1pPr algn="r">
              <a:defRPr sz="4800"/>
            </a:lvl1pPr>
          </a:lstStyle>
          <a:p>
            <a:r>
              <a:rPr lang="en-GB" altLang="en-US"/>
              <a:t>Click to edit Master title style</a:t>
            </a:r>
          </a:p>
        </p:txBody>
      </p:sp>
      <p:sp>
        <p:nvSpPr>
          <p:cNvPr id="5124" name="Rectangle 4"/>
          <p:cNvSpPr>
            <a:spLocks noGrp="1" noChangeArrowheads="1"/>
          </p:cNvSpPr>
          <p:nvPr>
            <p:ph type="subTitle" idx="1"/>
          </p:nvPr>
        </p:nvSpPr>
        <p:spPr>
          <a:xfrm>
            <a:off x="849313" y="3049588"/>
            <a:ext cx="6248400" cy="2362200"/>
          </a:xfrm>
        </p:spPr>
        <p:txBody>
          <a:bodyPr/>
          <a:lstStyle>
            <a:lvl1pPr marL="0" indent="0" algn="r">
              <a:buFont typeface="Wingdings" pitchFamily="2" charset="2"/>
              <a:buNone/>
              <a:defRPr sz="3200"/>
            </a:lvl1pPr>
          </a:lstStyle>
          <a:p>
            <a:r>
              <a:rPr lang="en-GB" altLang="en-US"/>
              <a:t>Click to edit Master subtitle style</a:t>
            </a:r>
          </a:p>
        </p:txBody>
      </p:sp>
      <p:sp>
        <p:nvSpPr>
          <p:cNvPr id="38" name="Rectangle 5"/>
          <p:cNvSpPr>
            <a:spLocks noGrp="1" noChangeArrowheads="1"/>
          </p:cNvSpPr>
          <p:nvPr>
            <p:ph type="dt" sz="half" idx="10"/>
          </p:nvPr>
        </p:nvSpPr>
        <p:spPr>
          <a:xfrm>
            <a:off x="457200" y="6248400"/>
            <a:ext cx="2133600" cy="457200"/>
          </a:xfrm>
        </p:spPr>
        <p:txBody>
          <a:bodyPr/>
          <a:lstStyle>
            <a:lvl1pPr>
              <a:defRPr/>
            </a:lvl1pPr>
          </a:lstStyle>
          <a:p>
            <a:pPr>
              <a:defRPr/>
            </a:pPr>
            <a:fld id="{63D9633F-E755-4926-8DBB-3FCC422FBA99}" type="datetime1">
              <a:rPr lang="en-GB" altLang="en-US"/>
              <a:pPr>
                <a:defRPr/>
              </a:pPr>
              <a:t>21/05/2014</a:t>
            </a:fld>
            <a:endParaRPr lang="en-GB" altLang="en-US"/>
          </a:p>
        </p:txBody>
      </p:sp>
      <p:sp>
        <p:nvSpPr>
          <p:cNvPr id="39" name="Rectangle 6"/>
          <p:cNvSpPr>
            <a:spLocks noGrp="1" noChangeArrowheads="1"/>
          </p:cNvSpPr>
          <p:nvPr>
            <p:ph type="ftr" sz="quarter" idx="11"/>
          </p:nvPr>
        </p:nvSpPr>
        <p:spPr>
          <a:xfrm>
            <a:off x="3124200" y="6248400"/>
            <a:ext cx="2895600" cy="457200"/>
          </a:xfrm>
        </p:spPr>
        <p:txBody>
          <a:bodyPr/>
          <a:lstStyle>
            <a:lvl1pPr>
              <a:defRPr/>
            </a:lvl1pPr>
          </a:lstStyle>
          <a:p>
            <a:pPr>
              <a:defRPr/>
            </a:pPr>
            <a:endParaRPr lang="en-GB"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dt" sz="half" idx="10"/>
          </p:nvPr>
        </p:nvSpPr>
        <p:spPr>
          <a:ln/>
        </p:spPr>
        <p:txBody>
          <a:bodyPr/>
          <a:lstStyle>
            <a:lvl1pPr>
              <a:defRPr/>
            </a:lvl1pPr>
          </a:lstStyle>
          <a:p>
            <a:pPr>
              <a:defRPr/>
            </a:pPr>
            <a:fld id="{E643C548-0A8C-44EA-940D-233EA10EC73A}" type="datetime1">
              <a:rPr lang="en-GB"/>
              <a:pPr>
                <a:defRPr/>
              </a:pPr>
              <a:t>21/05/2014</a:t>
            </a:fld>
            <a:endParaRPr lang="en-GB" alt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6" name="Rectangle 7"/>
          <p:cNvSpPr>
            <a:spLocks noGrp="1" noChangeArrowheads="1"/>
          </p:cNvSpPr>
          <p:nvPr>
            <p:ph type="sldNum" sz="quarter" idx="12"/>
          </p:nvPr>
        </p:nvSpPr>
        <p:spPr>
          <a:ln/>
        </p:spPr>
        <p:txBody>
          <a:bodyPr/>
          <a:lstStyle>
            <a:lvl1pPr>
              <a:defRPr/>
            </a:lvl1pPr>
          </a:lstStyle>
          <a:p>
            <a:pPr>
              <a:defRPr/>
            </a:pPr>
            <a:r>
              <a:rPr lang="en-GB" altLang="en-US"/>
              <a:t>Slide # </a:t>
            </a:r>
            <a:fld id="{C1080FEA-3905-408B-99CC-92275CD5BA9E}" type="slidenum">
              <a:rPr lang="en-GB" altLang="en-US"/>
              <a:pPr>
                <a:defRPr/>
              </a:pPr>
              <a:t>‹#›</a:t>
            </a:fld>
            <a:endParaRPr lang="en-GB"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38925" y="122238"/>
            <a:ext cx="2058988" cy="60801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22238"/>
            <a:ext cx="6029325" cy="60801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dt" sz="half" idx="10"/>
          </p:nvPr>
        </p:nvSpPr>
        <p:spPr>
          <a:ln/>
        </p:spPr>
        <p:txBody>
          <a:bodyPr/>
          <a:lstStyle>
            <a:lvl1pPr>
              <a:defRPr/>
            </a:lvl1pPr>
          </a:lstStyle>
          <a:p>
            <a:pPr>
              <a:defRPr/>
            </a:pPr>
            <a:fld id="{1C28F95D-4321-4DE4-B73D-9C48AD9F510A}" type="datetime1">
              <a:rPr lang="en-GB"/>
              <a:pPr>
                <a:defRPr/>
              </a:pPr>
              <a:t>21/05/2014</a:t>
            </a:fld>
            <a:endParaRPr lang="en-GB" alt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6" name="Rectangle 7"/>
          <p:cNvSpPr>
            <a:spLocks noGrp="1" noChangeArrowheads="1"/>
          </p:cNvSpPr>
          <p:nvPr>
            <p:ph type="sldNum" sz="quarter" idx="12"/>
          </p:nvPr>
        </p:nvSpPr>
        <p:spPr>
          <a:ln/>
        </p:spPr>
        <p:txBody>
          <a:bodyPr/>
          <a:lstStyle>
            <a:lvl1pPr>
              <a:defRPr/>
            </a:lvl1pPr>
          </a:lstStyle>
          <a:p>
            <a:pPr>
              <a:defRPr/>
            </a:pPr>
            <a:r>
              <a:rPr lang="en-GB" altLang="en-US"/>
              <a:t>Slide # </a:t>
            </a:r>
            <a:fld id="{D5AC0A05-C15F-4B40-B07B-C2CF9A9DB374}" type="slidenum">
              <a:rPr lang="en-GB" altLang="en-US"/>
              <a:pPr>
                <a:defRPr/>
              </a:pPr>
              <a:t>‹#›</a:t>
            </a:fld>
            <a:endParaRPr lang="en-GB"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4" name="Line 2"/>
          <p:cNvSpPr>
            <a:spLocks noChangeShapeType="1"/>
          </p:cNvSpPr>
          <p:nvPr/>
        </p:nvSpPr>
        <p:spPr bwMode="auto">
          <a:xfrm flipH="1">
            <a:off x="7956550" y="152400"/>
            <a:ext cx="6350" cy="1189038"/>
          </a:xfrm>
          <a:prstGeom prst="line">
            <a:avLst/>
          </a:prstGeom>
          <a:noFill/>
          <a:ln w="9525">
            <a:solidFill>
              <a:schemeClr val="tx1"/>
            </a:solidFill>
            <a:round/>
            <a:headEnd/>
            <a:tailEnd/>
          </a:ln>
          <a:effectLst/>
        </p:spPr>
        <p:txBody>
          <a:bodyPr/>
          <a:lstStyle/>
          <a:p>
            <a:pPr>
              <a:defRPr/>
            </a:pPr>
            <a:endParaRPr lang="en-US"/>
          </a:p>
        </p:txBody>
      </p:sp>
      <p:grpSp>
        <p:nvGrpSpPr>
          <p:cNvPr id="5" name="Group 9"/>
          <p:cNvGrpSpPr>
            <a:grpSpLocks/>
          </p:cNvGrpSpPr>
          <p:nvPr/>
        </p:nvGrpSpPr>
        <p:grpSpPr bwMode="auto">
          <a:xfrm>
            <a:off x="8101013" y="188913"/>
            <a:ext cx="574675" cy="1081087"/>
            <a:chOff x="4720" y="1885"/>
            <a:chExt cx="843" cy="1379"/>
          </a:xfrm>
        </p:grpSpPr>
        <p:sp>
          <p:nvSpPr>
            <p:cNvPr id="6" name="Oval 10"/>
            <p:cNvSpPr>
              <a:spLocks noChangeArrowheads="1"/>
            </p:cNvSpPr>
            <p:nvPr/>
          </p:nvSpPr>
          <p:spPr bwMode="auto">
            <a:xfrm>
              <a:off x="4720" y="1885"/>
              <a:ext cx="128" cy="128"/>
            </a:xfrm>
            <a:prstGeom prst="ellipse">
              <a:avLst/>
            </a:prstGeom>
            <a:solidFill>
              <a:srgbClr val="8A00C0"/>
            </a:solidFill>
            <a:ln w="9525">
              <a:noFill/>
              <a:round/>
              <a:headEnd/>
              <a:tailEnd/>
            </a:ln>
            <a:effectLst/>
          </p:spPr>
          <p:txBody>
            <a:bodyPr wrap="none" anchor="ctr"/>
            <a:lstStyle/>
            <a:p>
              <a:pPr>
                <a:defRPr/>
              </a:pPr>
              <a:endParaRPr lang="en-US"/>
            </a:p>
          </p:txBody>
        </p:sp>
        <p:sp>
          <p:nvSpPr>
            <p:cNvPr id="7" name="Oval 11"/>
            <p:cNvSpPr>
              <a:spLocks noChangeArrowheads="1"/>
            </p:cNvSpPr>
            <p:nvPr/>
          </p:nvSpPr>
          <p:spPr bwMode="auto">
            <a:xfrm>
              <a:off x="4899" y="1885"/>
              <a:ext cx="126" cy="128"/>
            </a:xfrm>
            <a:prstGeom prst="ellipse">
              <a:avLst/>
            </a:prstGeom>
            <a:solidFill>
              <a:srgbClr val="8A00C0"/>
            </a:solidFill>
            <a:ln w="9525">
              <a:noFill/>
              <a:round/>
              <a:headEnd/>
              <a:tailEnd/>
            </a:ln>
            <a:effectLst/>
          </p:spPr>
          <p:txBody>
            <a:bodyPr wrap="none" anchor="ctr"/>
            <a:lstStyle/>
            <a:p>
              <a:pPr>
                <a:defRPr/>
              </a:pPr>
              <a:endParaRPr lang="en-US"/>
            </a:p>
          </p:txBody>
        </p:sp>
        <p:sp>
          <p:nvSpPr>
            <p:cNvPr id="8" name="Oval 12"/>
            <p:cNvSpPr>
              <a:spLocks noChangeArrowheads="1"/>
            </p:cNvSpPr>
            <p:nvPr/>
          </p:nvSpPr>
          <p:spPr bwMode="auto">
            <a:xfrm>
              <a:off x="5079" y="1885"/>
              <a:ext cx="126" cy="128"/>
            </a:xfrm>
            <a:prstGeom prst="ellipse">
              <a:avLst/>
            </a:prstGeom>
            <a:solidFill>
              <a:srgbClr val="8A00C0"/>
            </a:solidFill>
            <a:ln w="9525">
              <a:noFill/>
              <a:round/>
              <a:headEnd/>
              <a:tailEnd/>
            </a:ln>
            <a:effectLst/>
          </p:spPr>
          <p:txBody>
            <a:bodyPr wrap="none" anchor="ctr"/>
            <a:lstStyle/>
            <a:p>
              <a:pPr>
                <a:defRPr/>
              </a:pPr>
              <a:endParaRPr lang="en-US"/>
            </a:p>
          </p:txBody>
        </p:sp>
        <p:sp>
          <p:nvSpPr>
            <p:cNvPr id="9" name="Oval 13"/>
            <p:cNvSpPr>
              <a:spLocks noChangeArrowheads="1"/>
            </p:cNvSpPr>
            <p:nvPr/>
          </p:nvSpPr>
          <p:spPr bwMode="auto">
            <a:xfrm>
              <a:off x="4720" y="2063"/>
              <a:ext cx="128" cy="128"/>
            </a:xfrm>
            <a:prstGeom prst="ellipse">
              <a:avLst/>
            </a:prstGeom>
            <a:solidFill>
              <a:srgbClr val="8A00C0"/>
            </a:solidFill>
            <a:ln w="9525">
              <a:noFill/>
              <a:round/>
              <a:headEnd/>
              <a:tailEnd/>
            </a:ln>
            <a:effectLst/>
          </p:spPr>
          <p:txBody>
            <a:bodyPr wrap="none" anchor="ctr"/>
            <a:lstStyle/>
            <a:p>
              <a:pPr>
                <a:defRPr/>
              </a:pPr>
              <a:endParaRPr lang="en-US"/>
            </a:p>
          </p:txBody>
        </p:sp>
        <p:sp>
          <p:nvSpPr>
            <p:cNvPr id="10" name="Oval 14"/>
            <p:cNvSpPr>
              <a:spLocks noChangeArrowheads="1"/>
            </p:cNvSpPr>
            <p:nvPr/>
          </p:nvSpPr>
          <p:spPr bwMode="auto">
            <a:xfrm>
              <a:off x="4899" y="2063"/>
              <a:ext cx="126" cy="128"/>
            </a:xfrm>
            <a:prstGeom prst="ellipse">
              <a:avLst/>
            </a:prstGeom>
            <a:solidFill>
              <a:srgbClr val="8A00C0"/>
            </a:solidFill>
            <a:ln w="9525">
              <a:noFill/>
              <a:round/>
              <a:headEnd/>
              <a:tailEnd/>
            </a:ln>
            <a:effectLst/>
          </p:spPr>
          <p:txBody>
            <a:bodyPr wrap="none" anchor="ctr"/>
            <a:lstStyle/>
            <a:p>
              <a:pPr>
                <a:defRPr/>
              </a:pPr>
              <a:endParaRPr lang="en-US"/>
            </a:p>
          </p:txBody>
        </p:sp>
        <p:sp>
          <p:nvSpPr>
            <p:cNvPr id="11" name="Oval 15"/>
            <p:cNvSpPr>
              <a:spLocks noChangeArrowheads="1"/>
            </p:cNvSpPr>
            <p:nvPr/>
          </p:nvSpPr>
          <p:spPr bwMode="auto">
            <a:xfrm>
              <a:off x="5079" y="2063"/>
              <a:ext cx="126" cy="128"/>
            </a:xfrm>
            <a:prstGeom prst="ellipse">
              <a:avLst/>
            </a:prstGeom>
            <a:solidFill>
              <a:srgbClr val="8A00C0"/>
            </a:solidFill>
            <a:ln w="9525">
              <a:noFill/>
              <a:round/>
              <a:headEnd/>
              <a:tailEnd/>
            </a:ln>
            <a:effectLst/>
          </p:spPr>
          <p:txBody>
            <a:bodyPr wrap="none" anchor="ctr"/>
            <a:lstStyle/>
            <a:p>
              <a:pPr>
                <a:defRPr/>
              </a:pPr>
              <a:endParaRPr lang="en-US"/>
            </a:p>
          </p:txBody>
        </p:sp>
        <p:sp>
          <p:nvSpPr>
            <p:cNvPr id="12" name="Oval 16"/>
            <p:cNvSpPr>
              <a:spLocks noChangeArrowheads="1"/>
            </p:cNvSpPr>
            <p:nvPr/>
          </p:nvSpPr>
          <p:spPr bwMode="auto">
            <a:xfrm>
              <a:off x="5258" y="2063"/>
              <a:ext cx="126" cy="128"/>
            </a:xfrm>
            <a:prstGeom prst="ellipse">
              <a:avLst/>
            </a:prstGeom>
            <a:solidFill>
              <a:srgbClr val="339966"/>
            </a:solidFill>
            <a:ln w="9525">
              <a:noFill/>
              <a:round/>
              <a:headEnd/>
              <a:tailEnd/>
            </a:ln>
            <a:effectLst/>
          </p:spPr>
          <p:txBody>
            <a:bodyPr wrap="none" anchor="ctr"/>
            <a:lstStyle/>
            <a:p>
              <a:pPr>
                <a:defRPr/>
              </a:pPr>
              <a:endParaRPr lang="en-US"/>
            </a:p>
          </p:txBody>
        </p:sp>
        <p:sp>
          <p:nvSpPr>
            <p:cNvPr id="13" name="Oval 17"/>
            <p:cNvSpPr>
              <a:spLocks noChangeArrowheads="1"/>
            </p:cNvSpPr>
            <p:nvPr/>
          </p:nvSpPr>
          <p:spPr bwMode="auto">
            <a:xfrm>
              <a:off x="4720" y="2243"/>
              <a:ext cx="128" cy="128"/>
            </a:xfrm>
            <a:prstGeom prst="ellipse">
              <a:avLst/>
            </a:prstGeom>
            <a:solidFill>
              <a:srgbClr val="8A00C0"/>
            </a:solidFill>
            <a:ln w="9525">
              <a:noFill/>
              <a:round/>
              <a:headEnd/>
              <a:tailEnd/>
            </a:ln>
            <a:effectLst/>
          </p:spPr>
          <p:txBody>
            <a:bodyPr wrap="none" anchor="ctr"/>
            <a:lstStyle/>
            <a:p>
              <a:pPr>
                <a:defRPr/>
              </a:pPr>
              <a:endParaRPr lang="en-US"/>
            </a:p>
          </p:txBody>
        </p:sp>
        <p:sp>
          <p:nvSpPr>
            <p:cNvPr id="14" name="Oval 18"/>
            <p:cNvSpPr>
              <a:spLocks noChangeArrowheads="1"/>
            </p:cNvSpPr>
            <p:nvPr/>
          </p:nvSpPr>
          <p:spPr bwMode="auto">
            <a:xfrm>
              <a:off x="4899" y="2243"/>
              <a:ext cx="126" cy="128"/>
            </a:xfrm>
            <a:prstGeom prst="ellipse">
              <a:avLst/>
            </a:prstGeom>
            <a:solidFill>
              <a:srgbClr val="8A00C0"/>
            </a:solidFill>
            <a:ln w="9525">
              <a:noFill/>
              <a:round/>
              <a:headEnd/>
              <a:tailEnd/>
            </a:ln>
            <a:effectLst/>
          </p:spPr>
          <p:txBody>
            <a:bodyPr wrap="none" anchor="ctr"/>
            <a:lstStyle/>
            <a:p>
              <a:pPr>
                <a:defRPr/>
              </a:pPr>
              <a:endParaRPr lang="en-US"/>
            </a:p>
          </p:txBody>
        </p:sp>
        <p:sp>
          <p:nvSpPr>
            <p:cNvPr id="15" name="Oval 19"/>
            <p:cNvSpPr>
              <a:spLocks noChangeArrowheads="1"/>
            </p:cNvSpPr>
            <p:nvPr/>
          </p:nvSpPr>
          <p:spPr bwMode="auto">
            <a:xfrm>
              <a:off x="5079" y="2243"/>
              <a:ext cx="126" cy="128"/>
            </a:xfrm>
            <a:prstGeom prst="ellipse">
              <a:avLst/>
            </a:prstGeom>
            <a:solidFill>
              <a:srgbClr val="339966"/>
            </a:solidFill>
            <a:ln w="9525">
              <a:noFill/>
              <a:round/>
              <a:headEnd/>
              <a:tailEnd/>
            </a:ln>
            <a:effectLst/>
          </p:spPr>
          <p:txBody>
            <a:bodyPr wrap="none" anchor="ctr"/>
            <a:lstStyle/>
            <a:p>
              <a:pPr>
                <a:defRPr/>
              </a:pPr>
              <a:endParaRPr lang="en-US"/>
            </a:p>
          </p:txBody>
        </p:sp>
        <p:sp>
          <p:nvSpPr>
            <p:cNvPr id="16" name="Oval 20"/>
            <p:cNvSpPr>
              <a:spLocks noChangeArrowheads="1"/>
            </p:cNvSpPr>
            <p:nvPr/>
          </p:nvSpPr>
          <p:spPr bwMode="auto">
            <a:xfrm>
              <a:off x="5258" y="2243"/>
              <a:ext cx="126" cy="128"/>
            </a:xfrm>
            <a:prstGeom prst="ellipse">
              <a:avLst/>
            </a:prstGeom>
            <a:solidFill>
              <a:srgbClr val="339966"/>
            </a:solidFill>
            <a:ln w="9525">
              <a:noFill/>
              <a:round/>
              <a:headEnd/>
              <a:tailEnd/>
            </a:ln>
            <a:effectLst/>
          </p:spPr>
          <p:txBody>
            <a:bodyPr wrap="none" anchor="ctr"/>
            <a:lstStyle/>
            <a:p>
              <a:pPr>
                <a:defRPr/>
              </a:pPr>
              <a:endParaRPr lang="en-US"/>
            </a:p>
          </p:txBody>
        </p:sp>
        <p:sp>
          <p:nvSpPr>
            <p:cNvPr id="17" name="Oval 21"/>
            <p:cNvSpPr>
              <a:spLocks noChangeArrowheads="1"/>
            </p:cNvSpPr>
            <p:nvPr/>
          </p:nvSpPr>
          <p:spPr bwMode="auto">
            <a:xfrm>
              <a:off x="5435" y="2243"/>
              <a:ext cx="128" cy="128"/>
            </a:xfrm>
            <a:prstGeom prst="ellipse">
              <a:avLst/>
            </a:prstGeom>
            <a:solidFill>
              <a:srgbClr val="99CC91"/>
            </a:solidFill>
            <a:ln w="9525">
              <a:noFill/>
              <a:round/>
              <a:headEnd/>
              <a:tailEnd/>
            </a:ln>
            <a:effectLst/>
          </p:spPr>
          <p:txBody>
            <a:bodyPr wrap="none" anchor="ctr"/>
            <a:lstStyle/>
            <a:p>
              <a:pPr>
                <a:defRPr/>
              </a:pPr>
              <a:endParaRPr lang="en-US"/>
            </a:p>
          </p:txBody>
        </p:sp>
        <p:sp>
          <p:nvSpPr>
            <p:cNvPr id="18" name="Oval 22"/>
            <p:cNvSpPr>
              <a:spLocks noChangeArrowheads="1"/>
            </p:cNvSpPr>
            <p:nvPr/>
          </p:nvSpPr>
          <p:spPr bwMode="auto">
            <a:xfrm>
              <a:off x="4720" y="2422"/>
              <a:ext cx="128" cy="128"/>
            </a:xfrm>
            <a:prstGeom prst="ellipse">
              <a:avLst/>
            </a:prstGeom>
            <a:solidFill>
              <a:srgbClr val="8A00C0"/>
            </a:solidFill>
            <a:ln w="9525">
              <a:noFill/>
              <a:round/>
              <a:headEnd/>
              <a:tailEnd/>
            </a:ln>
            <a:effectLst/>
          </p:spPr>
          <p:txBody>
            <a:bodyPr wrap="none" anchor="ctr"/>
            <a:lstStyle/>
            <a:p>
              <a:pPr>
                <a:defRPr/>
              </a:pPr>
              <a:endParaRPr lang="en-US"/>
            </a:p>
          </p:txBody>
        </p:sp>
        <p:sp>
          <p:nvSpPr>
            <p:cNvPr id="19" name="Oval 23"/>
            <p:cNvSpPr>
              <a:spLocks noChangeArrowheads="1"/>
            </p:cNvSpPr>
            <p:nvPr/>
          </p:nvSpPr>
          <p:spPr bwMode="auto">
            <a:xfrm>
              <a:off x="4899" y="2422"/>
              <a:ext cx="126" cy="128"/>
            </a:xfrm>
            <a:prstGeom prst="ellipse">
              <a:avLst/>
            </a:prstGeom>
            <a:solidFill>
              <a:srgbClr val="339966"/>
            </a:solidFill>
            <a:ln w="9525">
              <a:noFill/>
              <a:round/>
              <a:headEnd/>
              <a:tailEnd/>
            </a:ln>
            <a:effectLst/>
          </p:spPr>
          <p:txBody>
            <a:bodyPr wrap="none" anchor="ctr"/>
            <a:lstStyle/>
            <a:p>
              <a:pPr>
                <a:defRPr/>
              </a:pPr>
              <a:endParaRPr lang="en-US"/>
            </a:p>
          </p:txBody>
        </p:sp>
        <p:sp>
          <p:nvSpPr>
            <p:cNvPr id="20" name="Oval 24"/>
            <p:cNvSpPr>
              <a:spLocks noChangeArrowheads="1"/>
            </p:cNvSpPr>
            <p:nvPr/>
          </p:nvSpPr>
          <p:spPr bwMode="auto">
            <a:xfrm>
              <a:off x="5079" y="2422"/>
              <a:ext cx="126" cy="128"/>
            </a:xfrm>
            <a:prstGeom prst="ellipse">
              <a:avLst/>
            </a:prstGeom>
            <a:solidFill>
              <a:srgbClr val="339966"/>
            </a:solidFill>
            <a:ln w="9525">
              <a:noFill/>
              <a:round/>
              <a:headEnd/>
              <a:tailEnd/>
            </a:ln>
            <a:effectLst/>
          </p:spPr>
          <p:txBody>
            <a:bodyPr wrap="none" anchor="ctr"/>
            <a:lstStyle/>
            <a:p>
              <a:pPr>
                <a:defRPr/>
              </a:pPr>
              <a:endParaRPr lang="en-US"/>
            </a:p>
          </p:txBody>
        </p:sp>
        <p:sp>
          <p:nvSpPr>
            <p:cNvPr id="21" name="Oval 25"/>
            <p:cNvSpPr>
              <a:spLocks noChangeArrowheads="1"/>
            </p:cNvSpPr>
            <p:nvPr/>
          </p:nvSpPr>
          <p:spPr bwMode="auto">
            <a:xfrm>
              <a:off x="5258" y="2422"/>
              <a:ext cx="126" cy="128"/>
            </a:xfrm>
            <a:prstGeom prst="ellipse">
              <a:avLst/>
            </a:prstGeom>
            <a:solidFill>
              <a:srgbClr val="99CC91"/>
            </a:solidFill>
            <a:ln w="9525">
              <a:noFill/>
              <a:round/>
              <a:headEnd/>
              <a:tailEnd/>
            </a:ln>
            <a:effectLst/>
          </p:spPr>
          <p:txBody>
            <a:bodyPr wrap="none" anchor="ctr"/>
            <a:lstStyle/>
            <a:p>
              <a:pPr>
                <a:defRPr/>
              </a:pPr>
              <a:endParaRPr lang="en-US"/>
            </a:p>
          </p:txBody>
        </p:sp>
        <p:sp>
          <p:nvSpPr>
            <p:cNvPr id="22" name="Oval 26"/>
            <p:cNvSpPr>
              <a:spLocks noChangeArrowheads="1"/>
            </p:cNvSpPr>
            <p:nvPr/>
          </p:nvSpPr>
          <p:spPr bwMode="auto">
            <a:xfrm>
              <a:off x="4720" y="2600"/>
              <a:ext cx="128" cy="128"/>
            </a:xfrm>
            <a:prstGeom prst="ellipse">
              <a:avLst/>
            </a:prstGeom>
            <a:solidFill>
              <a:srgbClr val="339966"/>
            </a:solidFill>
            <a:ln w="9525">
              <a:noFill/>
              <a:round/>
              <a:headEnd/>
              <a:tailEnd/>
            </a:ln>
            <a:effectLst/>
          </p:spPr>
          <p:txBody>
            <a:bodyPr wrap="none" anchor="ctr"/>
            <a:lstStyle/>
            <a:p>
              <a:pPr>
                <a:defRPr/>
              </a:pPr>
              <a:endParaRPr lang="en-US"/>
            </a:p>
          </p:txBody>
        </p:sp>
        <p:sp>
          <p:nvSpPr>
            <p:cNvPr id="23" name="Oval 27"/>
            <p:cNvSpPr>
              <a:spLocks noChangeArrowheads="1"/>
            </p:cNvSpPr>
            <p:nvPr/>
          </p:nvSpPr>
          <p:spPr bwMode="auto">
            <a:xfrm>
              <a:off x="4899" y="2600"/>
              <a:ext cx="126" cy="128"/>
            </a:xfrm>
            <a:prstGeom prst="ellipse">
              <a:avLst/>
            </a:prstGeom>
            <a:solidFill>
              <a:srgbClr val="339966"/>
            </a:solidFill>
            <a:ln w="9525">
              <a:noFill/>
              <a:round/>
              <a:headEnd/>
              <a:tailEnd/>
            </a:ln>
            <a:effectLst/>
          </p:spPr>
          <p:txBody>
            <a:bodyPr wrap="none" anchor="ctr"/>
            <a:lstStyle/>
            <a:p>
              <a:pPr>
                <a:defRPr/>
              </a:pPr>
              <a:endParaRPr lang="en-US"/>
            </a:p>
          </p:txBody>
        </p:sp>
        <p:sp>
          <p:nvSpPr>
            <p:cNvPr id="24" name="Oval 28"/>
            <p:cNvSpPr>
              <a:spLocks noChangeArrowheads="1"/>
            </p:cNvSpPr>
            <p:nvPr/>
          </p:nvSpPr>
          <p:spPr bwMode="auto">
            <a:xfrm>
              <a:off x="5079" y="2600"/>
              <a:ext cx="126" cy="128"/>
            </a:xfrm>
            <a:prstGeom prst="ellipse">
              <a:avLst/>
            </a:prstGeom>
            <a:solidFill>
              <a:srgbClr val="99CC91"/>
            </a:solidFill>
            <a:ln w="9525">
              <a:noFill/>
              <a:round/>
              <a:headEnd/>
              <a:tailEnd/>
            </a:ln>
            <a:effectLst/>
          </p:spPr>
          <p:txBody>
            <a:bodyPr wrap="none" anchor="ctr"/>
            <a:lstStyle/>
            <a:p>
              <a:pPr>
                <a:defRPr/>
              </a:pPr>
              <a:endParaRPr lang="en-US"/>
            </a:p>
          </p:txBody>
        </p:sp>
        <p:sp>
          <p:nvSpPr>
            <p:cNvPr id="25" name="Oval 29"/>
            <p:cNvSpPr>
              <a:spLocks noChangeArrowheads="1"/>
            </p:cNvSpPr>
            <p:nvPr/>
          </p:nvSpPr>
          <p:spPr bwMode="auto">
            <a:xfrm>
              <a:off x="5258" y="2600"/>
              <a:ext cx="126" cy="128"/>
            </a:xfrm>
            <a:prstGeom prst="ellipse">
              <a:avLst/>
            </a:prstGeom>
            <a:solidFill>
              <a:srgbClr val="99CC91"/>
            </a:solidFill>
            <a:ln w="9525">
              <a:noFill/>
              <a:round/>
              <a:headEnd/>
              <a:tailEnd/>
            </a:ln>
            <a:effectLst/>
          </p:spPr>
          <p:txBody>
            <a:bodyPr wrap="none" anchor="ctr"/>
            <a:lstStyle/>
            <a:p>
              <a:pPr>
                <a:defRPr/>
              </a:pPr>
              <a:endParaRPr lang="en-US"/>
            </a:p>
          </p:txBody>
        </p:sp>
        <p:sp>
          <p:nvSpPr>
            <p:cNvPr id="26" name="Oval 30"/>
            <p:cNvSpPr>
              <a:spLocks noChangeArrowheads="1"/>
            </p:cNvSpPr>
            <p:nvPr/>
          </p:nvSpPr>
          <p:spPr bwMode="auto">
            <a:xfrm>
              <a:off x="5435" y="2600"/>
              <a:ext cx="128" cy="128"/>
            </a:xfrm>
            <a:prstGeom prst="ellipse">
              <a:avLst/>
            </a:prstGeom>
            <a:solidFill>
              <a:srgbClr val="CC99FF"/>
            </a:solidFill>
            <a:ln w="9525">
              <a:noFill/>
              <a:round/>
              <a:headEnd/>
              <a:tailEnd/>
            </a:ln>
            <a:effectLst/>
          </p:spPr>
          <p:txBody>
            <a:bodyPr wrap="none" anchor="ctr"/>
            <a:lstStyle/>
            <a:p>
              <a:pPr>
                <a:defRPr/>
              </a:pPr>
              <a:endParaRPr lang="en-US"/>
            </a:p>
          </p:txBody>
        </p:sp>
        <p:sp>
          <p:nvSpPr>
            <p:cNvPr id="27" name="Oval 31"/>
            <p:cNvSpPr>
              <a:spLocks noChangeArrowheads="1"/>
            </p:cNvSpPr>
            <p:nvPr/>
          </p:nvSpPr>
          <p:spPr bwMode="auto">
            <a:xfrm>
              <a:off x="4720" y="2778"/>
              <a:ext cx="128" cy="128"/>
            </a:xfrm>
            <a:prstGeom prst="ellipse">
              <a:avLst/>
            </a:prstGeom>
            <a:solidFill>
              <a:srgbClr val="339966"/>
            </a:solidFill>
            <a:ln w="9525">
              <a:noFill/>
              <a:round/>
              <a:headEnd/>
              <a:tailEnd/>
            </a:ln>
            <a:effectLst/>
          </p:spPr>
          <p:txBody>
            <a:bodyPr wrap="none" anchor="ctr"/>
            <a:lstStyle/>
            <a:p>
              <a:pPr>
                <a:defRPr/>
              </a:pPr>
              <a:endParaRPr lang="en-US"/>
            </a:p>
          </p:txBody>
        </p:sp>
        <p:sp>
          <p:nvSpPr>
            <p:cNvPr id="28" name="Oval 32"/>
            <p:cNvSpPr>
              <a:spLocks noChangeArrowheads="1"/>
            </p:cNvSpPr>
            <p:nvPr/>
          </p:nvSpPr>
          <p:spPr bwMode="auto">
            <a:xfrm>
              <a:off x="4899" y="2778"/>
              <a:ext cx="126" cy="128"/>
            </a:xfrm>
            <a:prstGeom prst="ellipse">
              <a:avLst/>
            </a:prstGeom>
            <a:solidFill>
              <a:srgbClr val="99CC91"/>
            </a:solidFill>
            <a:ln w="9525">
              <a:noFill/>
              <a:round/>
              <a:headEnd/>
              <a:tailEnd/>
            </a:ln>
            <a:effectLst/>
          </p:spPr>
          <p:txBody>
            <a:bodyPr wrap="none" anchor="ctr"/>
            <a:lstStyle/>
            <a:p>
              <a:pPr>
                <a:defRPr/>
              </a:pPr>
              <a:endParaRPr lang="en-US"/>
            </a:p>
          </p:txBody>
        </p:sp>
        <p:sp>
          <p:nvSpPr>
            <p:cNvPr id="29" name="Oval 33"/>
            <p:cNvSpPr>
              <a:spLocks noChangeArrowheads="1"/>
            </p:cNvSpPr>
            <p:nvPr/>
          </p:nvSpPr>
          <p:spPr bwMode="auto">
            <a:xfrm>
              <a:off x="5079" y="2778"/>
              <a:ext cx="126" cy="128"/>
            </a:xfrm>
            <a:prstGeom prst="ellipse">
              <a:avLst/>
            </a:prstGeom>
            <a:solidFill>
              <a:srgbClr val="99CC91"/>
            </a:solidFill>
            <a:ln w="9525">
              <a:noFill/>
              <a:round/>
              <a:headEnd/>
              <a:tailEnd/>
            </a:ln>
            <a:effectLst/>
          </p:spPr>
          <p:txBody>
            <a:bodyPr wrap="none" anchor="ctr"/>
            <a:lstStyle/>
            <a:p>
              <a:pPr>
                <a:defRPr/>
              </a:pPr>
              <a:endParaRPr lang="en-US"/>
            </a:p>
          </p:txBody>
        </p:sp>
        <p:sp>
          <p:nvSpPr>
            <p:cNvPr id="30" name="Oval 34"/>
            <p:cNvSpPr>
              <a:spLocks noChangeArrowheads="1"/>
            </p:cNvSpPr>
            <p:nvPr/>
          </p:nvSpPr>
          <p:spPr bwMode="auto">
            <a:xfrm>
              <a:off x="5258" y="2778"/>
              <a:ext cx="126" cy="128"/>
            </a:xfrm>
            <a:prstGeom prst="ellipse">
              <a:avLst/>
            </a:prstGeom>
            <a:solidFill>
              <a:srgbClr val="CC99FF"/>
            </a:solidFill>
            <a:ln w="9525">
              <a:noFill/>
              <a:round/>
              <a:headEnd/>
              <a:tailEnd/>
            </a:ln>
            <a:effectLst/>
          </p:spPr>
          <p:txBody>
            <a:bodyPr wrap="none" anchor="ctr"/>
            <a:lstStyle/>
            <a:p>
              <a:pPr>
                <a:defRPr/>
              </a:pPr>
              <a:endParaRPr lang="en-US"/>
            </a:p>
          </p:txBody>
        </p:sp>
        <p:sp>
          <p:nvSpPr>
            <p:cNvPr id="31" name="Oval 35"/>
            <p:cNvSpPr>
              <a:spLocks noChangeArrowheads="1"/>
            </p:cNvSpPr>
            <p:nvPr/>
          </p:nvSpPr>
          <p:spPr bwMode="auto">
            <a:xfrm>
              <a:off x="4720" y="2958"/>
              <a:ext cx="128" cy="128"/>
            </a:xfrm>
            <a:prstGeom prst="ellipse">
              <a:avLst/>
            </a:prstGeom>
            <a:solidFill>
              <a:srgbClr val="99CC91"/>
            </a:solidFill>
            <a:ln w="9525">
              <a:noFill/>
              <a:round/>
              <a:headEnd/>
              <a:tailEnd/>
            </a:ln>
            <a:effectLst/>
          </p:spPr>
          <p:txBody>
            <a:bodyPr wrap="none" anchor="ctr"/>
            <a:lstStyle/>
            <a:p>
              <a:pPr>
                <a:defRPr/>
              </a:pPr>
              <a:endParaRPr lang="en-US"/>
            </a:p>
          </p:txBody>
        </p:sp>
        <p:sp>
          <p:nvSpPr>
            <p:cNvPr id="32" name="Oval 36"/>
            <p:cNvSpPr>
              <a:spLocks noChangeArrowheads="1"/>
            </p:cNvSpPr>
            <p:nvPr/>
          </p:nvSpPr>
          <p:spPr bwMode="auto">
            <a:xfrm>
              <a:off x="4899" y="2958"/>
              <a:ext cx="126" cy="128"/>
            </a:xfrm>
            <a:prstGeom prst="ellipse">
              <a:avLst/>
            </a:prstGeom>
            <a:solidFill>
              <a:srgbClr val="99CC91"/>
            </a:solidFill>
            <a:ln w="9525">
              <a:noFill/>
              <a:round/>
              <a:headEnd/>
              <a:tailEnd/>
            </a:ln>
            <a:effectLst/>
          </p:spPr>
          <p:txBody>
            <a:bodyPr wrap="none" anchor="ctr"/>
            <a:lstStyle/>
            <a:p>
              <a:pPr>
                <a:defRPr/>
              </a:pPr>
              <a:endParaRPr lang="en-US"/>
            </a:p>
          </p:txBody>
        </p:sp>
        <p:sp>
          <p:nvSpPr>
            <p:cNvPr id="33" name="Oval 37"/>
            <p:cNvSpPr>
              <a:spLocks noChangeArrowheads="1"/>
            </p:cNvSpPr>
            <p:nvPr/>
          </p:nvSpPr>
          <p:spPr bwMode="auto">
            <a:xfrm>
              <a:off x="5079" y="2958"/>
              <a:ext cx="126" cy="128"/>
            </a:xfrm>
            <a:prstGeom prst="ellipse">
              <a:avLst/>
            </a:prstGeom>
            <a:solidFill>
              <a:srgbClr val="CC99FF"/>
            </a:solidFill>
            <a:ln w="9525">
              <a:noFill/>
              <a:round/>
              <a:headEnd/>
              <a:tailEnd/>
            </a:ln>
            <a:effectLst/>
          </p:spPr>
          <p:txBody>
            <a:bodyPr wrap="none" anchor="ctr"/>
            <a:lstStyle/>
            <a:p>
              <a:pPr>
                <a:defRPr/>
              </a:pPr>
              <a:endParaRPr lang="en-US"/>
            </a:p>
          </p:txBody>
        </p:sp>
        <p:sp>
          <p:nvSpPr>
            <p:cNvPr id="34" name="Oval 38"/>
            <p:cNvSpPr>
              <a:spLocks noChangeArrowheads="1"/>
            </p:cNvSpPr>
            <p:nvPr/>
          </p:nvSpPr>
          <p:spPr bwMode="auto">
            <a:xfrm>
              <a:off x="5258" y="2958"/>
              <a:ext cx="126" cy="128"/>
            </a:xfrm>
            <a:prstGeom prst="ellipse">
              <a:avLst/>
            </a:prstGeom>
            <a:solidFill>
              <a:srgbClr val="CC99FF"/>
            </a:solidFill>
            <a:ln w="9525">
              <a:noFill/>
              <a:round/>
              <a:headEnd/>
              <a:tailEnd/>
            </a:ln>
            <a:effectLst/>
          </p:spPr>
          <p:txBody>
            <a:bodyPr wrap="none" anchor="ctr"/>
            <a:lstStyle/>
            <a:p>
              <a:pPr>
                <a:defRPr/>
              </a:pPr>
              <a:endParaRPr lang="en-US"/>
            </a:p>
          </p:txBody>
        </p:sp>
        <p:sp>
          <p:nvSpPr>
            <p:cNvPr id="35" name="Oval 39"/>
            <p:cNvSpPr>
              <a:spLocks noChangeArrowheads="1"/>
            </p:cNvSpPr>
            <p:nvPr/>
          </p:nvSpPr>
          <p:spPr bwMode="auto">
            <a:xfrm>
              <a:off x="4899" y="3136"/>
              <a:ext cx="126" cy="128"/>
            </a:xfrm>
            <a:prstGeom prst="ellipse">
              <a:avLst/>
            </a:prstGeom>
            <a:solidFill>
              <a:srgbClr val="CC99FF"/>
            </a:solidFill>
            <a:ln w="9525">
              <a:noFill/>
              <a:round/>
              <a:headEnd/>
              <a:tailEnd/>
            </a:ln>
            <a:effectLst/>
          </p:spPr>
          <p:txBody>
            <a:bodyPr wrap="none" anchor="ctr"/>
            <a:lstStyle/>
            <a:p>
              <a:pPr>
                <a:defRPr/>
              </a:pPr>
              <a:endParaRPr lang="en-US"/>
            </a:p>
          </p:txBody>
        </p:sp>
        <p:sp>
          <p:nvSpPr>
            <p:cNvPr id="36" name="Oval 40"/>
            <p:cNvSpPr>
              <a:spLocks noChangeArrowheads="1"/>
            </p:cNvSpPr>
            <p:nvPr/>
          </p:nvSpPr>
          <p:spPr bwMode="auto">
            <a:xfrm>
              <a:off x="5258" y="3136"/>
              <a:ext cx="126" cy="128"/>
            </a:xfrm>
            <a:prstGeom prst="ellipse">
              <a:avLst/>
            </a:prstGeom>
            <a:solidFill>
              <a:srgbClr val="CC99FF"/>
            </a:solidFill>
            <a:ln w="9525">
              <a:noFill/>
              <a:round/>
              <a:headEnd/>
              <a:tailEnd/>
            </a:ln>
            <a:effectLst/>
          </p:spPr>
          <p:txBody>
            <a:bodyPr wrap="none" anchor="ctr"/>
            <a:lstStyle/>
            <a:p>
              <a:pPr>
                <a:defRPr/>
              </a:pPr>
              <a:endParaRPr lang="en-US"/>
            </a:p>
          </p:txBody>
        </p:sp>
      </p:grpSp>
      <p:sp>
        <p:nvSpPr>
          <p:cNvPr id="37" name="Line 41"/>
          <p:cNvSpPr>
            <a:spLocks noChangeShapeType="1"/>
          </p:cNvSpPr>
          <p:nvPr/>
        </p:nvSpPr>
        <p:spPr bwMode="auto">
          <a:xfrm>
            <a:off x="250825" y="1268413"/>
            <a:ext cx="7796213" cy="0"/>
          </a:xfrm>
          <a:prstGeom prst="line">
            <a:avLst/>
          </a:prstGeom>
          <a:noFill/>
          <a:ln w="6350">
            <a:solidFill>
              <a:schemeClr val="tx1"/>
            </a:solidFill>
            <a:round/>
            <a:headEnd/>
            <a:tailEnd/>
          </a:ln>
          <a:effectLst/>
        </p:spPr>
        <p:txBody>
          <a:bodyPr/>
          <a:lstStyle/>
          <a:p>
            <a:pPr>
              <a:defRPr/>
            </a:pPr>
            <a:endParaRPr lang="en-US"/>
          </a:p>
        </p:txBody>
      </p:sp>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5"/>
          <p:cNvSpPr>
            <a:spLocks noGrp="1" noChangeArrowheads="1"/>
          </p:cNvSpPr>
          <p:nvPr>
            <p:ph type="dt" sz="half" idx="10"/>
          </p:nvPr>
        </p:nvSpPr>
        <p:spPr>
          <a:ln/>
        </p:spPr>
        <p:txBody>
          <a:bodyPr/>
          <a:lstStyle>
            <a:lvl1pPr>
              <a:defRPr/>
            </a:lvl1pPr>
          </a:lstStyle>
          <a:p>
            <a:pPr>
              <a:defRPr/>
            </a:pPr>
            <a:fld id="{F57BBF2F-5ECF-4F05-ACA2-307442E36DC6}" type="datetime1">
              <a:rPr lang="en-GB"/>
              <a:pPr>
                <a:defRPr/>
              </a:pPr>
              <a:t>21/05/2014</a:t>
            </a:fld>
            <a:endParaRPr lang="en-GB" alt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6" name="Rectangle 7"/>
          <p:cNvSpPr>
            <a:spLocks noGrp="1" noChangeArrowheads="1"/>
          </p:cNvSpPr>
          <p:nvPr>
            <p:ph type="sldNum" sz="quarter" idx="12"/>
          </p:nvPr>
        </p:nvSpPr>
        <p:spPr>
          <a:ln/>
        </p:spPr>
        <p:txBody>
          <a:bodyPr/>
          <a:lstStyle>
            <a:lvl1pPr>
              <a:defRPr/>
            </a:lvl1pPr>
          </a:lstStyle>
          <a:p>
            <a:pPr>
              <a:defRPr/>
            </a:pPr>
            <a:r>
              <a:rPr lang="en-GB" altLang="en-US"/>
              <a:t>Slide # </a:t>
            </a:r>
            <a:fld id="{6F69672C-5292-476D-9569-47A701CF6898}" type="slidenum">
              <a:rPr lang="en-GB" altLang="en-US"/>
              <a:pPr>
                <a:defRPr/>
              </a:pPr>
              <a:t>‹#›</a:t>
            </a:fld>
            <a:endParaRPr lang="en-GB"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68313" y="1412875"/>
            <a:ext cx="4038600" cy="47894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59313" y="1412875"/>
            <a:ext cx="4038600" cy="47894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dt" sz="half" idx="10"/>
          </p:nvPr>
        </p:nvSpPr>
        <p:spPr>
          <a:ln/>
        </p:spPr>
        <p:txBody>
          <a:bodyPr/>
          <a:lstStyle>
            <a:lvl1pPr>
              <a:defRPr/>
            </a:lvl1pPr>
          </a:lstStyle>
          <a:p>
            <a:pPr>
              <a:defRPr/>
            </a:pPr>
            <a:fld id="{7E464600-29F0-4EED-B78C-888191B4B614}" type="datetime1">
              <a:rPr lang="en-GB"/>
              <a:pPr>
                <a:defRPr/>
              </a:pPr>
              <a:t>21/05/2014</a:t>
            </a:fld>
            <a:endParaRPr lang="en-GB" altLang="en-US"/>
          </a:p>
        </p:txBody>
      </p:sp>
      <p:sp>
        <p:nvSpPr>
          <p:cNvPr id="6"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7" name="Rectangle 7"/>
          <p:cNvSpPr>
            <a:spLocks noGrp="1" noChangeArrowheads="1"/>
          </p:cNvSpPr>
          <p:nvPr>
            <p:ph type="sldNum" sz="quarter" idx="12"/>
          </p:nvPr>
        </p:nvSpPr>
        <p:spPr>
          <a:ln/>
        </p:spPr>
        <p:txBody>
          <a:bodyPr/>
          <a:lstStyle>
            <a:lvl1pPr>
              <a:defRPr/>
            </a:lvl1pPr>
          </a:lstStyle>
          <a:p>
            <a:pPr>
              <a:defRPr/>
            </a:pPr>
            <a:r>
              <a:rPr lang="en-GB" altLang="en-US"/>
              <a:t>Slide # </a:t>
            </a:r>
            <a:fld id="{63B1A5E0-FDB2-456C-9801-312FB613C7E1}" type="slidenum">
              <a:rPr lang="en-GB" altLang="en-US"/>
              <a:pPr>
                <a:defRPr/>
              </a:pPr>
              <a:t>‹#›</a:t>
            </a:fld>
            <a:endParaRPr lang="en-GB"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5"/>
          <p:cNvSpPr>
            <a:spLocks noGrp="1" noChangeArrowheads="1"/>
          </p:cNvSpPr>
          <p:nvPr>
            <p:ph type="dt" sz="half" idx="10"/>
          </p:nvPr>
        </p:nvSpPr>
        <p:spPr>
          <a:ln/>
        </p:spPr>
        <p:txBody>
          <a:bodyPr/>
          <a:lstStyle>
            <a:lvl1pPr>
              <a:defRPr/>
            </a:lvl1pPr>
          </a:lstStyle>
          <a:p>
            <a:pPr>
              <a:defRPr/>
            </a:pPr>
            <a:fld id="{AC1F5C29-1D10-4EDD-972B-BED87C838FB8}" type="datetime1">
              <a:rPr lang="en-GB"/>
              <a:pPr>
                <a:defRPr/>
              </a:pPr>
              <a:t>21/05/2014</a:t>
            </a:fld>
            <a:endParaRPr lang="en-GB" altLang="en-US"/>
          </a:p>
        </p:txBody>
      </p:sp>
      <p:sp>
        <p:nvSpPr>
          <p:cNvPr id="8"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9" name="Rectangle 7"/>
          <p:cNvSpPr>
            <a:spLocks noGrp="1" noChangeArrowheads="1"/>
          </p:cNvSpPr>
          <p:nvPr>
            <p:ph type="sldNum" sz="quarter" idx="12"/>
          </p:nvPr>
        </p:nvSpPr>
        <p:spPr>
          <a:ln/>
        </p:spPr>
        <p:txBody>
          <a:bodyPr/>
          <a:lstStyle>
            <a:lvl1pPr>
              <a:defRPr/>
            </a:lvl1pPr>
          </a:lstStyle>
          <a:p>
            <a:pPr>
              <a:defRPr/>
            </a:pPr>
            <a:r>
              <a:rPr lang="en-GB" altLang="en-US"/>
              <a:t>Slide # </a:t>
            </a:r>
            <a:fld id="{56F004A1-2F8F-4653-8228-5BA0A90AFC55}" type="slidenum">
              <a:rPr lang="en-GB" altLang="en-US"/>
              <a:pPr>
                <a:defRPr/>
              </a:pPr>
              <a:t>‹#›</a:t>
            </a:fld>
            <a:endParaRPr lang="en-GB"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5"/>
          <p:cNvSpPr>
            <a:spLocks noGrp="1" noChangeArrowheads="1"/>
          </p:cNvSpPr>
          <p:nvPr>
            <p:ph type="dt" sz="half" idx="10"/>
          </p:nvPr>
        </p:nvSpPr>
        <p:spPr>
          <a:ln/>
        </p:spPr>
        <p:txBody>
          <a:bodyPr/>
          <a:lstStyle>
            <a:lvl1pPr>
              <a:defRPr/>
            </a:lvl1pPr>
          </a:lstStyle>
          <a:p>
            <a:pPr>
              <a:defRPr/>
            </a:pPr>
            <a:fld id="{413CE30E-1821-4743-A204-C86C0A126E56}" type="datetime1">
              <a:rPr lang="en-GB"/>
              <a:pPr>
                <a:defRPr/>
              </a:pPr>
              <a:t>21/05/2014</a:t>
            </a:fld>
            <a:endParaRPr lang="en-GB" altLang="en-US"/>
          </a:p>
        </p:txBody>
      </p:sp>
      <p:sp>
        <p:nvSpPr>
          <p:cNvPr id="4"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5" name="Rectangle 7"/>
          <p:cNvSpPr>
            <a:spLocks noGrp="1" noChangeArrowheads="1"/>
          </p:cNvSpPr>
          <p:nvPr>
            <p:ph type="sldNum" sz="quarter" idx="12"/>
          </p:nvPr>
        </p:nvSpPr>
        <p:spPr>
          <a:ln/>
        </p:spPr>
        <p:txBody>
          <a:bodyPr/>
          <a:lstStyle>
            <a:lvl1pPr>
              <a:defRPr/>
            </a:lvl1pPr>
          </a:lstStyle>
          <a:p>
            <a:pPr>
              <a:defRPr/>
            </a:pPr>
            <a:r>
              <a:rPr lang="en-GB" altLang="en-US"/>
              <a:t>Slide # </a:t>
            </a:r>
            <a:fld id="{8C4BA80C-CB35-4D92-A4D8-44994E169BCD}" type="slidenum">
              <a:rPr lang="en-GB" altLang="en-US"/>
              <a:pPr>
                <a:defRPr/>
              </a:pPr>
              <a:t>‹#›</a:t>
            </a:fld>
            <a:endParaRPr lang="en-GB"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dt" sz="half" idx="10"/>
          </p:nvPr>
        </p:nvSpPr>
        <p:spPr>
          <a:ln/>
        </p:spPr>
        <p:txBody>
          <a:bodyPr/>
          <a:lstStyle>
            <a:lvl1pPr>
              <a:defRPr/>
            </a:lvl1pPr>
          </a:lstStyle>
          <a:p>
            <a:pPr>
              <a:defRPr/>
            </a:pPr>
            <a:fld id="{2189FE33-FCAE-46C8-BE40-9C2E54205630}" type="datetime1">
              <a:rPr lang="en-GB"/>
              <a:pPr>
                <a:defRPr/>
              </a:pPr>
              <a:t>21/05/2014</a:t>
            </a:fld>
            <a:endParaRPr lang="en-GB" altLang="en-US"/>
          </a:p>
        </p:txBody>
      </p:sp>
      <p:sp>
        <p:nvSpPr>
          <p:cNvPr id="3"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4" name="Rectangle 7"/>
          <p:cNvSpPr>
            <a:spLocks noGrp="1" noChangeArrowheads="1"/>
          </p:cNvSpPr>
          <p:nvPr>
            <p:ph type="sldNum" sz="quarter" idx="12"/>
          </p:nvPr>
        </p:nvSpPr>
        <p:spPr>
          <a:ln/>
        </p:spPr>
        <p:txBody>
          <a:bodyPr/>
          <a:lstStyle>
            <a:lvl1pPr>
              <a:defRPr/>
            </a:lvl1pPr>
          </a:lstStyle>
          <a:p>
            <a:pPr>
              <a:defRPr/>
            </a:pPr>
            <a:r>
              <a:rPr lang="en-GB" altLang="en-US"/>
              <a:t>Slide # </a:t>
            </a:r>
            <a:fld id="{06E12D05-EE66-460B-B554-076EDD886C5B}" type="slidenum">
              <a:rPr lang="en-GB" altLang="en-US"/>
              <a:pPr>
                <a:defRPr/>
              </a:pPr>
              <a:t>‹#›</a:t>
            </a:fld>
            <a:endParaRPr lang="en-GB"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fld id="{C2AAB79C-9719-4513-AB46-A8AF94E8F316}" type="datetime1">
              <a:rPr lang="en-GB"/>
              <a:pPr>
                <a:defRPr/>
              </a:pPr>
              <a:t>21/05/2014</a:t>
            </a:fld>
            <a:endParaRPr lang="en-GB" altLang="en-US"/>
          </a:p>
        </p:txBody>
      </p:sp>
      <p:sp>
        <p:nvSpPr>
          <p:cNvPr id="6"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7" name="Rectangle 7"/>
          <p:cNvSpPr>
            <a:spLocks noGrp="1" noChangeArrowheads="1"/>
          </p:cNvSpPr>
          <p:nvPr>
            <p:ph type="sldNum" sz="quarter" idx="12"/>
          </p:nvPr>
        </p:nvSpPr>
        <p:spPr>
          <a:ln/>
        </p:spPr>
        <p:txBody>
          <a:bodyPr/>
          <a:lstStyle>
            <a:lvl1pPr>
              <a:defRPr/>
            </a:lvl1pPr>
          </a:lstStyle>
          <a:p>
            <a:pPr>
              <a:defRPr/>
            </a:pPr>
            <a:r>
              <a:rPr lang="en-GB" altLang="en-US"/>
              <a:t>Slide # </a:t>
            </a:r>
            <a:fld id="{D07CF970-EEE5-4686-96B2-37F5E25AC977}" type="slidenum">
              <a:rPr lang="en-GB" altLang="en-US"/>
              <a:pPr>
                <a:defRPr/>
              </a:pPr>
              <a:t>‹#›</a:t>
            </a:fld>
            <a:endParaRPr lang="en-GB"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fld id="{B690E956-EB6A-4886-A7AB-5261AFAC6853}" type="datetime1">
              <a:rPr lang="en-GB"/>
              <a:pPr>
                <a:defRPr/>
              </a:pPr>
              <a:t>21/05/2014</a:t>
            </a:fld>
            <a:endParaRPr lang="en-GB" altLang="en-US"/>
          </a:p>
        </p:txBody>
      </p:sp>
      <p:sp>
        <p:nvSpPr>
          <p:cNvPr id="6"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7" name="Rectangle 7"/>
          <p:cNvSpPr>
            <a:spLocks noGrp="1" noChangeArrowheads="1"/>
          </p:cNvSpPr>
          <p:nvPr>
            <p:ph type="sldNum" sz="quarter" idx="12"/>
          </p:nvPr>
        </p:nvSpPr>
        <p:spPr>
          <a:ln/>
        </p:spPr>
        <p:txBody>
          <a:bodyPr/>
          <a:lstStyle>
            <a:lvl1pPr>
              <a:defRPr/>
            </a:lvl1pPr>
          </a:lstStyle>
          <a:p>
            <a:pPr>
              <a:defRPr/>
            </a:pPr>
            <a:r>
              <a:rPr lang="en-GB" altLang="en-US"/>
              <a:t>Slide # </a:t>
            </a:r>
            <a:fld id="{92513FC6-2A67-43B8-9DD3-90AE1ACD09F5}" type="slidenum">
              <a:rPr lang="en-GB" altLang="en-US"/>
              <a:pPr>
                <a:defRPr/>
              </a:pPr>
              <a:t>‹#›</a:t>
            </a:fld>
            <a:endParaRPr lang="en-GB"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Line 2"/>
          <p:cNvSpPr>
            <a:spLocks noChangeShapeType="1"/>
          </p:cNvSpPr>
          <p:nvPr/>
        </p:nvSpPr>
        <p:spPr bwMode="auto">
          <a:xfrm flipH="1">
            <a:off x="7956550" y="152400"/>
            <a:ext cx="6350" cy="1189038"/>
          </a:xfrm>
          <a:prstGeom prst="line">
            <a:avLst/>
          </a:prstGeom>
          <a:noFill/>
          <a:ln w="9525">
            <a:solidFill>
              <a:schemeClr val="tx1"/>
            </a:solidFill>
            <a:round/>
            <a:headEnd/>
            <a:tailEnd/>
          </a:ln>
          <a:effectLst/>
        </p:spPr>
        <p:txBody>
          <a:bodyPr/>
          <a:lstStyle/>
          <a:p>
            <a:pPr>
              <a:defRPr/>
            </a:pPr>
            <a:endParaRPr lang="en-US"/>
          </a:p>
        </p:txBody>
      </p:sp>
      <p:sp>
        <p:nvSpPr>
          <p:cNvPr id="1027" name="Rectangle 3"/>
          <p:cNvSpPr>
            <a:spLocks noGrp="1" noChangeArrowheads="1"/>
          </p:cNvSpPr>
          <p:nvPr>
            <p:ph type="title"/>
          </p:nvPr>
        </p:nvSpPr>
        <p:spPr bwMode="auto">
          <a:xfrm>
            <a:off x="457200" y="122238"/>
            <a:ext cx="7543800" cy="10747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GB" altLang="en-US" smtClean="0"/>
              <a:t>Click to edit Master title style</a:t>
            </a:r>
          </a:p>
        </p:txBody>
      </p:sp>
      <p:sp>
        <p:nvSpPr>
          <p:cNvPr id="1028" name="Rectangle 4"/>
          <p:cNvSpPr>
            <a:spLocks noGrp="1" noChangeArrowheads="1"/>
          </p:cNvSpPr>
          <p:nvPr>
            <p:ph type="body" idx="1"/>
          </p:nvPr>
        </p:nvSpPr>
        <p:spPr bwMode="auto">
          <a:xfrm>
            <a:off x="468313" y="1412875"/>
            <a:ext cx="8229600" cy="47894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altLang="en-US" smtClean="0"/>
              <a:t>Click to edit Master text styles</a:t>
            </a:r>
          </a:p>
          <a:p>
            <a:pPr lvl="1"/>
            <a:r>
              <a:rPr lang="en-GB" altLang="en-US" smtClean="0"/>
              <a:t>Second level</a:t>
            </a:r>
          </a:p>
          <a:p>
            <a:pPr lvl="2"/>
            <a:r>
              <a:rPr lang="en-GB" altLang="en-US" smtClean="0"/>
              <a:t>Third level</a:t>
            </a:r>
          </a:p>
          <a:p>
            <a:pPr lvl="3"/>
            <a:r>
              <a:rPr lang="en-GB" altLang="en-US" smtClean="0"/>
              <a:t>Fourth level</a:t>
            </a:r>
          </a:p>
          <a:p>
            <a:pPr lvl="4"/>
            <a:r>
              <a:rPr lang="en-GB" altLang="en-US" smtClean="0"/>
              <a:t>Fifth level</a:t>
            </a:r>
          </a:p>
        </p:txBody>
      </p:sp>
      <p:sp>
        <p:nvSpPr>
          <p:cNvPr id="4101" name="Rectangle 5"/>
          <p:cNvSpPr>
            <a:spLocks noGrp="1" noChangeArrowheads="1"/>
          </p:cNvSpPr>
          <p:nvPr>
            <p:ph type="dt" sz="half" idx="2"/>
          </p:nvPr>
        </p:nvSpPr>
        <p:spPr bwMode="auto">
          <a:xfrm>
            <a:off x="457200" y="6400800"/>
            <a:ext cx="1522413"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000"/>
            </a:lvl1pPr>
          </a:lstStyle>
          <a:p>
            <a:pPr>
              <a:defRPr/>
            </a:pPr>
            <a:fld id="{5B8B5191-4640-40FC-BD40-F5C22B8DF1D9}" type="datetime1">
              <a:rPr lang="en-GB"/>
              <a:pPr>
                <a:defRPr/>
              </a:pPr>
              <a:t>21/05/2014</a:t>
            </a:fld>
            <a:endParaRPr lang="en-GB" altLang="en-US"/>
          </a:p>
        </p:txBody>
      </p:sp>
      <p:sp>
        <p:nvSpPr>
          <p:cNvPr id="4102" name="Rectangle 6"/>
          <p:cNvSpPr>
            <a:spLocks noGrp="1" noChangeArrowheads="1"/>
          </p:cNvSpPr>
          <p:nvPr>
            <p:ph type="ftr" sz="quarter" idx="3"/>
          </p:nvPr>
        </p:nvSpPr>
        <p:spPr bwMode="auto">
          <a:xfrm>
            <a:off x="2303463" y="6272213"/>
            <a:ext cx="4537075" cy="46831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vl1pPr>
          </a:lstStyle>
          <a:p>
            <a:pPr>
              <a:defRPr/>
            </a:pPr>
            <a:endParaRPr lang="en-GB" altLang="en-US"/>
          </a:p>
        </p:txBody>
      </p:sp>
      <p:sp>
        <p:nvSpPr>
          <p:cNvPr id="4103" name="Rectangle 7"/>
          <p:cNvSpPr>
            <a:spLocks noGrp="1" noChangeArrowheads="1"/>
          </p:cNvSpPr>
          <p:nvPr>
            <p:ph type="sldNum" sz="quarter" idx="4"/>
          </p:nvPr>
        </p:nvSpPr>
        <p:spPr bwMode="auto">
          <a:xfrm>
            <a:off x="7585075" y="6400800"/>
            <a:ext cx="1090613" cy="3397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a:lvl1pPr>
          </a:lstStyle>
          <a:p>
            <a:pPr>
              <a:defRPr/>
            </a:pPr>
            <a:r>
              <a:rPr lang="en-GB" altLang="en-US"/>
              <a:t>Slide # </a:t>
            </a:r>
            <a:fld id="{D71641FD-AA2F-4A5A-993E-3D77ABB4BE1E}" type="slidenum">
              <a:rPr lang="en-GB" altLang="en-US"/>
              <a:pPr>
                <a:defRPr/>
              </a:pPr>
              <a:t>‹#›</a:t>
            </a:fld>
            <a:endParaRPr lang="en-GB" altLang="en-US"/>
          </a:p>
        </p:txBody>
      </p:sp>
      <p:pic>
        <p:nvPicPr>
          <p:cNvPr id="1032" name="Picture 8" descr="LeedsMetRoseLogo"/>
          <p:cNvPicPr>
            <a:picLocks noChangeAspect="1" noChangeArrowheads="1"/>
          </p:cNvPicPr>
          <p:nvPr/>
        </p:nvPicPr>
        <p:blipFill>
          <a:blip r:embed="rId13" cstate="print"/>
          <a:srcRect/>
          <a:stretch>
            <a:fillRect/>
          </a:stretch>
        </p:blipFill>
        <p:spPr bwMode="auto">
          <a:xfrm>
            <a:off x="2495550" y="6280150"/>
            <a:ext cx="279400" cy="431800"/>
          </a:xfrm>
          <a:prstGeom prst="rect">
            <a:avLst/>
          </a:prstGeom>
          <a:noFill/>
          <a:ln w="9525">
            <a:noFill/>
            <a:miter lim="800000"/>
            <a:headEnd/>
            <a:tailEnd/>
          </a:ln>
        </p:spPr>
      </p:pic>
      <p:grpSp>
        <p:nvGrpSpPr>
          <p:cNvPr id="1033" name="Group 9"/>
          <p:cNvGrpSpPr>
            <a:grpSpLocks/>
          </p:cNvGrpSpPr>
          <p:nvPr/>
        </p:nvGrpSpPr>
        <p:grpSpPr bwMode="auto">
          <a:xfrm>
            <a:off x="8101013" y="188913"/>
            <a:ext cx="574675" cy="1081087"/>
            <a:chOff x="4720" y="1885"/>
            <a:chExt cx="843" cy="1379"/>
          </a:xfrm>
        </p:grpSpPr>
        <p:sp>
          <p:nvSpPr>
            <p:cNvPr id="4106" name="Oval 10"/>
            <p:cNvSpPr>
              <a:spLocks noChangeArrowheads="1"/>
            </p:cNvSpPr>
            <p:nvPr/>
          </p:nvSpPr>
          <p:spPr bwMode="auto">
            <a:xfrm>
              <a:off x="4720" y="1885"/>
              <a:ext cx="128" cy="128"/>
            </a:xfrm>
            <a:prstGeom prst="ellipse">
              <a:avLst/>
            </a:prstGeom>
            <a:solidFill>
              <a:srgbClr val="8A00C0"/>
            </a:solidFill>
            <a:ln w="9525">
              <a:noFill/>
              <a:round/>
              <a:headEnd/>
              <a:tailEnd/>
            </a:ln>
            <a:effectLst/>
          </p:spPr>
          <p:txBody>
            <a:bodyPr wrap="none" anchor="ctr"/>
            <a:lstStyle/>
            <a:p>
              <a:pPr>
                <a:defRPr/>
              </a:pPr>
              <a:endParaRPr lang="en-US"/>
            </a:p>
          </p:txBody>
        </p:sp>
        <p:sp>
          <p:nvSpPr>
            <p:cNvPr id="4107" name="Oval 11"/>
            <p:cNvSpPr>
              <a:spLocks noChangeArrowheads="1"/>
            </p:cNvSpPr>
            <p:nvPr/>
          </p:nvSpPr>
          <p:spPr bwMode="auto">
            <a:xfrm>
              <a:off x="4899" y="1885"/>
              <a:ext cx="126" cy="128"/>
            </a:xfrm>
            <a:prstGeom prst="ellipse">
              <a:avLst/>
            </a:prstGeom>
            <a:solidFill>
              <a:srgbClr val="8A00C0"/>
            </a:solidFill>
            <a:ln w="9525">
              <a:noFill/>
              <a:round/>
              <a:headEnd/>
              <a:tailEnd/>
            </a:ln>
            <a:effectLst/>
          </p:spPr>
          <p:txBody>
            <a:bodyPr wrap="none" anchor="ctr"/>
            <a:lstStyle/>
            <a:p>
              <a:pPr>
                <a:defRPr/>
              </a:pPr>
              <a:endParaRPr lang="en-US"/>
            </a:p>
          </p:txBody>
        </p:sp>
        <p:sp>
          <p:nvSpPr>
            <p:cNvPr id="4108" name="Oval 12"/>
            <p:cNvSpPr>
              <a:spLocks noChangeArrowheads="1"/>
            </p:cNvSpPr>
            <p:nvPr/>
          </p:nvSpPr>
          <p:spPr bwMode="auto">
            <a:xfrm>
              <a:off x="5079" y="1885"/>
              <a:ext cx="126" cy="128"/>
            </a:xfrm>
            <a:prstGeom prst="ellipse">
              <a:avLst/>
            </a:prstGeom>
            <a:solidFill>
              <a:srgbClr val="8A00C0"/>
            </a:solidFill>
            <a:ln w="9525">
              <a:noFill/>
              <a:round/>
              <a:headEnd/>
              <a:tailEnd/>
            </a:ln>
            <a:effectLst/>
          </p:spPr>
          <p:txBody>
            <a:bodyPr wrap="none" anchor="ctr"/>
            <a:lstStyle/>
            <a:p>
              <a:pPr>
                <a:defRPr/>
              </a:pPr>
              <a:endParaRPr lang="en-US"/>
            </a:p>
          </p:txBody>
        </p:sp>
        <p:sp>
          <p:nvSpPr>
            <p:cNvPr id="4109" name="Oval 13"/>
            <p:cNvSpPr>
              <a:spLocks noChangeArrowheads="1"/>
            </p:cNvSpPr>
            <p:nvPr/>
          </p:nvSpPr>
          <p:spPr bwMode="auto">
            <a:xfrm>
              <a:off x="4720" y="2063"/>
              <a:ext cx="128" cy="128"/>
            </a:xfrm>
            <a:prstGeom prst="ellipse">
              <a:avLst/>
            </a:prstGeom>
            <a:solidFill>
              <a:srgbClr val="8A00C0"/>
            </a:solidFill>
            <a:ln w="9525">
              <a:noFill/>
              <a:round/>
              <a:headEnd/>
              <a:tailEnd/>
            </a:ln>
            <a:effectLst/>
          </p:spPr>
          <p:txBody>
            <a:bodyPr wrap="none" anchor="ctr"/>
            <a:lstStyle/>
            <a:p>
              <a:pPr>
                <a:defRPr/>
              </a:pPr>
              <a:endParaRPr lang="en-US"/>
            </a:p>
          </p:txBody>
        </p:sp>
        <p:sp>
          <p:nvSpPr>
            <p:cNvPr id="4110" name="Oval 14"/>
            <p:cNvSpPr>
              <a:spLocks noChangeArrowheads="1"/>
            </p:cNvSpPr>
            <p:nvPr/>
          </p:nvSpPr>
          <p:spPr bwMode="auto">
            <a:xfrm>
              <a:off x="4899" y="2063"/>
              <a:ext cx="126" cy="128"/>
            </a:xfrm>
            <a:prstGeom prst="ellipse">
              <a:avLst/>
            </a:prstGeom>
            <a:solidFill>
              <a:srgbClr val="8A00C0"/>
            </a:solidFill>
            <a:ln w="9525">
              <a:noFill/>
              <a:round/>
              <a:headEnd/>
              <a:tailEnd/>
            </a:ln>
            <a:effectLst/>
          </p:spPr>
          <p:txBody>
            <a:bodyPr wrap="none" anchor="ctr"/>
            <a:lstStyle/>
            <a:p>
              <a:pPr>
                <a:defRPr/>
              </a:pPr>
              <a:endParaRPr lang="en-US"/>
            </a:p>
          </p:txBody>
        </p:sp>
        <p:sp>
          <p:nvSpPr>
            <p:cNvPr id="4111" name="Oval 15"/>
            <p:cNvSpPr>
              <a:spLocks noChangeArrowheads="1"/>
            </p:cNvSpPr>
            <p:nvPr/>
          </p:nvSpPr>
          <p:spPr bwMode="auto">
            <a:xfrm>
              <a:off x="5079" y="2063"/>
              <a:ext cx="126" cy="128"/>
            </a:xfrm>
            <a:prstGeom prst="ellipse">
              <a:avLst/>
            </a:prstGeom>
            <a:solidFill>
              <a:srgbClr val="8A00C0"/>
            </a:solidFill>
            <a:ln w="9525">
              <a:noFill/>
              <a:round/>
              <a:headEnd/>
              <a:tailEnd/>
            </a:ln>
            <a:effectLst/>
          </p:spPr>
          <p:txBody>
            <a:bodyPr wrap="none" anchor="ctr"/>
            <a:lstStyle/>
            <a:p>
              <a:pPr>
                <a:defRPr/>
              </a:pPr>
              <a:endParaRPr lang="en-US"/>
            </a:p>
          </p:txBody>
        </p:sp>
        <p:sp>
          <p:nvSpPr>
            <p:cNvPr id="4112" name="Oval 16"/>
            <p:cNvSpPr>
              <a:spLocks noChangeArrowheads="1"/>
            </p:cNvSpPr>
            <p:nvPr/>
          </p:nvSpPr>
          <p:spPr bwMode="auto">
            <a:xfrm>
              <a:off x="5258" y="2063"/>
              <a:ext cx="126" cy="128"/>
            </a:xfrm>
            <a:prstGeom prst="ellipse">
              <a:avLst/>
            </a:prstGeom>
            <a:solidFill>
              <a:srgbClr val="339966"/>
            </a:solidFill>
            <a:ln w="9525">
              <a:noFill/>
              <a:round/>
              <a:headEnd/>
              <a:tailEnd/>
            </a:ln>
            <a:effectLst/>
          </p:spPr>
          <p:txBody>
            <a:bodyPr wrap="none" anchor="ctr"/>
            <a:lstStyle/>
            <a:p>
              <a:pPr>
                <a:defRPr/>
              </a:pPr>
              <a:endParaRPr lang="en-US"/>
            </a:p>
          </p:txBody>
        </p:sp>
        <p:sp>
          <p:nvSpPr>
            <p:cNvPr id="4113" name="Oval 17"/>
            <p:cNvSpPr>
              <a:spLocks noChangeArrowheads="1"/>
            </p:cNvSpPr>
            <p:nvPr/>
          </p:nvSpPr>
          <p:spPr bwMode="auto">
            <a:xfrm>
              <a:off x="4720" y="2243"/>
              <a:ext cx="128" cy="128"/>
            </a:xfrm>
            <a:prstGeom prst="ellipse">
              <a:avLst/>
            </a:prstGeom>
            <a:solidFill>
              <a:srgbClr val="8A00C0"/>
            </a:solidFill>
            <a:ln w="9525">
              <a:noFill/>
              <a:round/>
              <a:headEnd/>
              <a:tailEnd/>
            </a:ln>
            <a:effectLst/>
          </p:spPr>
          <p:txBody>
            <a:bodyPr wrap="none" anchor="ctr"/>
            <a:lstStyle/>
            <a:p>
              <a:pPr>
                <a:defRPr/>
              </a:pPr>
              <a:endParaRPr lang="en-US"/>
            </a:p>
          </p:txBody>
        </p:sp>
        <p:sp>
          <p:nvSpPr>
            <p:cNvPr id="4114" name="Oval 18"/>
            <p:cNvSpPr>
              <a:spLocks noChangeArrowheads="1"/>
            </p:cNvSpPr>
            <p:nvPr/>
          </p:nvSpPr>
          <p:spPr bwMode="auto">
            <a:xfrm>
              <a:off x="4899" y="2243"/>
              <a:ext cx="126" cy="128"/>
            </a:xfrm>
            <a:prstGeom prst="ellipse">
              <a:avLst/>
            </a:prstGeom>
            <a:solidFill>
              <a:srgbClr val="8A00C0"/>
            </a:solidFill>
            <a:ln w="9525">
              <a:noFill/>
              <a:round/>
              <a:headEnd/>
              <a:tailEnd/>
            </a:ln>
            <a:effectLst/>
          </p:spPr>
          <p:txBody>
            <a:bodyPr wrap="none" anchor="ctr"/>
            <a:lstStyle/>
            <a:p>
              <a:pPr>
                <a:defRPr/>
              </a:pPr>
              <a:endParaRPr lang="en-US"/>
            </a:p>
          </p:txBody>
        </p:sp>
        <p:sp>
          <p:nvSpPr>
            <p:cNvPr id="4115" name="Oval 19"/>
            <p:cNvSpPr>
              <a:spLocks noChangeArrowheads="1"/>
            </p:cNvSpPr>
            <p:nvPr/>
          </p:nvSpPr>
          <p:spPr bwMode="auto">
            <a:xfrm>
              <a:off x="5079" y="2243"/>
              <a:ext cx="126" cy="128"/>
            </a:xfrm>
            <a:prstGeom prst="ellipse">
              <a:avLst/>
            </a:prstGeom>
            <a:solidFill>
              <a:srgbClr val="339966"/>
            </a:solidFill>
            <a:ln w="9525">
              <a:noFill/>
              <a:round/>
              <a:headEnd/>
              <a:tailEnd/>
            </a:ln>
            <a:effectLst/>
          </p:spPr>
          <p:txBody>
            <a:bodyPr wrap="none" anchor="ctr"/>
            <a:lstStyle/>
            <a:p>
              <a:pPr>
                <a:defRPr/>
              </a:pPr>
              <a:endParaRPr lang="en-US"/>
            </a:p>
          </p:txBody>
        </p:sp>
        <p:sp>
          <p:nvSpPr>
            <p:cNvPr id="4116" name="Oval 20"/>
            <p:cNvSpPr>
              <a:spLocks noChangeArrowheads="1"/>
            </p:cNvSpPr>
            <p:nvPr/>
          </p:nvSpPr>
          <p:spPr bwMode="auto">
            <a:xfrm>
              <a:off x="5258" y="2243"/>
              <a:ext cx="126" cy="128"/>
            </a:xfrm>
            <a:prstGeom prst="ellipse">
              <a:avLst/>
            </a:prstGeom>
            <a:solidFill>
              <a:srgbClr val="339966"/>
            </a:solidFill>
            <a:ln w="9525">
              <a:noFill/>
              <a:round/>
              <a:headEnd/>
              <a:tailEnd/>
            </a:ln>
            <a:effectLst/>
          </p:spPr>
          <p:txBody>
            <a:bodyPr wrap="none" anchor="ctr"/>
            <a:lstStyle/>
            <a:p>
              <a:pPr>
                <a:defRPr/>
              </a:pPr>
              <a:endParaRPr lang="en-US"/>
            </a:p>
          </p:txBody>
        </p:sp>
        <p:sp>
          <p:nvSpPr>
            <p:cNvPr id="4117" name="Oval 21"/>
            <p:cNvSpPr>
              <a:spLocks noChangeArrowheads="1"/>
            </p:cNvSpPr>
            <p:nvPr/>
          </p:nvSpPr>
          <p:spPr bwMode="auto">
            <a:xfrm>
              <a:off x="5435" y="2243"/>
              <a:ext cx="128" cy="128"/>
            </a:xfrm>
            <a:prstGeom prst="ellipse">
              <a:avLst/>
            </a:prstGeom>
            <a:solidFill>
              <a:srgbClr val="99CC91"/>
            </a:solidFill>
            <a:ln w="9525">
              <a:noFill/>
              <a:round/>
              <a:headEnd/>
              <a:tailEnd/>
            </a:ln>
            <a:effectLst/>
          </p:spPr>
          <p:txBody>
            <a:bodyPr wrap="none" anchor="ctr"/>
            <a:lstStyle/>
            <a:p>
              <a:pPr>
                <a:defRPr/>
              </a:pPr>
              <a:endParaRPr lang="en-US"/>
            </a:p>
          </p:txBody>
        </p:sp>
        <p:sp>
          <p:nvSpPr>
            <p:cNvPr id="4118" name="Oval 22"/>
            <p:cNvSpPr>
              <a:spLocks noChangeArrowheads="1"/>
            </p:cNvSpPr>
            <p:nvPr/>
          </p:nvSpPr>
          <p:spPr bwMode="auto">
            <a:xfrm>
              <a:off x="4720" y="2422"/>
              <a:ext cx="128" cy="128"/>
            </a:xfrm>
            <a:prstGeom prst="ellipse">
              <a:avLst/>
            </a:prstGeom>
            <a:solidFill>
              <a:srgbClr val="8A00C0"/>
            </a:solidFill>
            <a:ln w="9525">
              <a:noFill/>
              <a:round/>
              <a:headEnd/>
              <a:tailEnd/>
            </a:ln>
            <a:effectLst/>
          </p:spPr>
          <p:txBody>
            <a:bodyPr wrap="none" anchor="ctr"/>
            <a:lstStyle/>
            <a:p>
              <a:pPr>
                <a:defRPr/>
              </a:pPr>
              <a:endParaRPr lang="en-US"/>
            </a:p>
          </p:txBody>
        </p:sp>
        <p:sp>
          <p:nvSpPr>
            <p:cNvPr id="4119" name="Oval 23"/>
            <p:cNvSpPr>
              <a:spLocks noChangeArrowheads="1"/>
            </p:cNvSpPr>
            <p:nvPr/>
          </p:nvSpPr>
          <p:spPr bwMode="auto">
            <a:xfrm>
              <a:off x="4899" y="2422"/>
              <a:ext cx="126" cy="128"/>
            </a:xfrm>
            <a:prstGeom prst="ellipse">
              <a:avLst/>
            </a:prstGeom>
            <a:solidFill>
              <a:srgbClr val="339966"/>
            </a:solidFill>
            <a:ln w="9525">
              <a:noFill/>
              <a:round/>
              <a:headEnd/>
              <a:tailEnd/>
            </a:ln>
            <a:effectLst/>
          </p:spPr>
          <p:txBody>
            <a:bodyPr wrap="none" anchor="ctr"/>
            <a:lstStyle/>
            <a:p>
              <a:pPr>
                <a:defRPr/>
              </a:pPr>
              <a:endParaRPr lang="en-US"/>
            </a:p>
          </p:txBody>
        </p:sp>
        <p:sp>
          <p:nvSpPr>
            <p:cNvPr id="4120" name="Oval 24"/>
            <p:cNvSpPr>
              <a:spLocks noChangeArrowheads="1"/>
            </p:cNvSpPr>
            <p:nvPr/>
          </p:nvSpPr>
          <p:spPr bwMode="auto">
            <a:xfrm>
              <a:off x="5079" y="2422"/>
              <a:ext cx="126" cy="128"/>
            </a:xfrm>
            <a:prstGeom prst="ellipse">
              <a:avLst/>
            </a:prstGeom>
            <a:solidFill>
              <a:srgbClr val="339966"/>
            </a:solidFill>
            <a:ln w="9525">
              <a:noFill/>
              <a:round/>
              <a:headEnd/>
              <a:tailEnd/>
            </a:ln>
            <a:effectLst/>
          </p:spPr>
          <p:txBody>
            <a:bodyPr wrap="none" anchor="ctr"/>
            <a:lstStyle/>
            <a:p>
              <a:pPr>
                <a:defRPr/>
              </a:pPr>
              <a:endParaRPr lang="en-US"/>
            </a:p>
          </p:txBody>
        </p:sp>
        <p:sp>
          <p:nvSpPr>
            <p:cNvPr id="4121" name="Oval 25"/>
            <p:cNvSpPr>
              <a:spLocks noChangeArrowheads="1"/>
            </p:cNvSpPr>
            <p:nvPr/>
          </p:nvSpPr>
          <p:spPr bwMode="auto">
            <a:xfrm>
              <a:off x="5258" y="2422"/>
              <a:ext cx="126" cy="128"/>
            </a:xfrm>
            <a:prstGeom prst="ellipse">
              <a:avLst/>
            </a:prstGeom>
            <a:solidFill>
              <a:srgbClr val="99CC91"/>
            </a:solidFill>
            <a:ln w="9525">
              <a:noFill/>
              <a:round/>
              <a:headEnd/>
              <a:tailEnd/>
            </a:ln>
            <a:effectLst/>
          </p:spPr>
          <p:txBody>
            <a:bodyPr wrap="none" anchor="ctr"/>
            <a:lstStyle/>
            <a:p>
              <a:pPr>
                <a:defRPr/>
              </a:pPr>
              <a:endParaRPr lang="en-US"/>
            </a:p>
          </p:txBody>
        </p:sp>
        <p:sp>
          <p:nvSpPr>
            <p:cNvPr id="4122" name="Oval 26"/>
            <p:cNvSpPr>
              <a:spLocks noChangeArrowheads="1"/>
            </p:cNvSpPr>
            <p:nvPr/>
          </p:nvSpPr>
          <p:spPr bwMode="auto">
            <a:xfrm>
              <a:off x="4720" y="2600"/>
              <a:ext cx="128" cy="128"/>
            </a:xfrm>
            <a:prstGeom prst="ellipse">
              <a:avLst/>
            </a:prstGeom>
            <a:solidFill>
              <a:srgbClr val="339966"/>
            </a:solidFill>
            <a:ln w="9525">
              <a:noFill/>
              <a:round/>
              <a:headEnd/>
              <a:tailEnd/>
            </a:ln>
            <a:effectLst/>
          </p:spPr>
          <p:txBody>
            <a:bodyPr wrap="none" anchor="ctr"/>
            <a:lstStyle/>
            <a:p>
              <a:pPr>
                <a:defRPr/>
              </a:pPr>
              <a:endParaRPr lang="en-US"/>
            </a:p>
          </p:txBody>
        </p:sp>
        <p:sp>
          <p:nvSpPr>
            <p:cNvPr id="4123" name="Oval 27"/>
            <p:cNvSpPr>
              <a:spLocks noChangeArrowheads="1"/>
            </p:cNvSpPr>
            <p:nvPr/>
          </p:nvSpPr>
          <p:spPr bwMode="auto">
            <a:xfrm>
              <a:off x="4899" y="2600"/>
              <a:ext cx="126" cy="128"/>
            </a:xfrm>
            <a:prstGeom prst="ellipse">
              <a:avLst/>
            </a:prstGeom>
            <a:solidFill>
              <a:srgbClr val="339966"/>
            </a:solidFill>
            <a:ln w="9525">
              <a:noFill/>
              <a:round/>
              <a:headEnd/>
              <a:tailEnd/>
            </a:ln>
            <a:effectLst/>
          </p:spPr>
          <p:txBody>
            <a:bodyPr wrap="none" anchor="ctr"/>
            <a:lstStyle/>
            <a:p>
              <a:pPr>
                <a:defRPr/>
              </a:pPr>
              <a:endParaRPr lang="en-US"/>
            </a:p>
          </p:txBody>
        </p:sp>
        <p:sp>
          <p:nvSpPr>
            <p:cNvPr id="4124" name="Oval 28"/>
            <p:cNvSpPr>
              <a:spLocks noChangeArrowheads="1"/>
            </p:cNvSpPr>
            <p:nvPr/>
          </p:nvSpPr>
          <p:spPr bwMode="auto">
            <a:xfrm>
              <a:off x="5079" y="2600"/>
              <a:ext cx="126" cy="128"/>
            </a:xfrm>
            <a:prstGeom prst="ellipse">
              <a:avLst/>
            </a:prstGeom>
            <a:solidFill>
              <a:srgbClr val="99CC91"/>
            </a:solidFill>
            <a:ln w="9525">
              <a:noFill/>
              <a:round/>
              <a:headEnd/>
              <a:tailEnd/>
            </a:ln>
            <a:effectLst/>
          </p:spPr>
          <p:txBody>
            <a:bodyPr wrap="none" anchor="ctr"/>
            <a:lstStyle/>
            <a:p>
              <a:pPr>
                <a:defRPr/>
              </a:pPr>
              <a:endParaRPr lang="en-US"/>
            </a:p>
          </p:txBody>
        </p:sp>
        <p:sp>
          <p:nvSpPr>
            <p:cNvPr id="4125" name="Oval 29"/>
            <p:cNvSpPr>
              <a:spLocks noChangeArrowheads="1"/>
            </p:cNvSpPr>
            <p:nvPr/>
          </p:nvSpPr>
          <p:spPr bwMode="auto">
            <a:xfrm>
              <a:off x="5258" y="2600"/>
              <a:ext cx="126" cy="128"/>
            </a:xfrm>
            <a:prstGeom prst="ellipse">
              <a:avLst/>
            </a:prstGeom>
            <a:solidFill>
              <a:srgbClr val="99CC91"/>
            </a:solidFill>
            <a:ln w="9525">
              <a:noFill/>
              <a:round/>
              <a:headEnd/>
              <a:tailEnd/>
            </a:ln>
            <a:effectLst/>
          </p:spPr>
          <p:txBody>
            <a:bodyPr wrap="none" anchor="ctr"/>
            <a:lstStyle/>
            <a:p>
              <a:pPr>
                <a:defRPr/>
              </a:pPr>
              <a:endParaRPr lang="en-US"/>
            </a:p>
          </p:txBody>
        </p:sp>
        <p:sp>
          <p:nvSpPr>
            <p:cNvPr id="4126" name="Oval 30"/>
            <p:cNvSpPr>
              <a:spLocks noChangeArrowheads="1"/>
            </p:cNvSpPr>
            <p:nvPr/>
          </p:nvSpPr>
          <p:spPr bwMode="auto">
            <a:xfrm>
              <a:off x="5435" y="2600"/>
              <a:ext cx="128" cy="128"/>
            </a:xfrm>
            <a:prstGeom prst="ellipse">
              <a:avLst/>
            </a:prstGeom>
            <a:solidFill>
              <a:srgbClr val="CC99FF"/>
            </a:solidFill>
            <a:ln w="9525">
              <a:noFill/>
              <a:round/>
              <a:headEnd/>
              <a:tailEnd/>
            </a:ln>
            <a:effectLst/>
          </p:spPr>
          <p:txBody>
            <a:bodyPr wrap="none" anchor="ctr"/>
            <a:lstStyle/>
            <a:p>
              <a:pPr>
                <a:defRPr/>
              </a:pPr>
              <a:endParaRPr lang="en-US"/>
            </a:p>
          </p:txBody>
        </p:sp>
        <p:sp>
          <p:nvSpPr>
            <p:cNvPr id="4127" name="Oval 31"/>
            <p:cNvSpPr>
              <a:spLocks noChangeArrowheads="1"/>
            </p:cNvSpPr>
            <p:nvPr/>
          </p:nvSpPr>
          <p:spPr bwMode="auto">
            <a:xfrm>
              <a:off x="4720" y="2778"/>
              <a:ext cx="128" cy="128"/>
            </a:xfrm>
            <a:prstGeom prst="ellipse">
              <a:avLst/>
            </a:prstGeom>
            <a:solidFill>
              <a:srgbClr val="339966"/>
            </a:solidFill>
            <a:ln w="9525">
              <a:noFill/>
              <a:round/>
              <a:headEnd/>
              <a:tailEnd/>
            </a:ln>
            <a:effectLst/>
          </p:spPr>
          <p:txBody>
            <a:bodyPr wrap="none" anchor="ctr"/>
            <a:lstStyle/>
            <a:p>
              <a:pPr>
                <a:defRPr/>
              </a:pPr>
              <a:endParaRPr lang="en-US"/>
            </a:p>
          </p:txBody>
        </p:sp>
        <p:sp>
          <p:nvSpPr>
            <p:cNvPr id="4128" name="Oval 32"/>
            <p:cNvSpPr>
              <a:spLocks noChangeArrowheads="1"/>
            </p:cNvSpPr>
            <p:nvPr/>
          </p:nvSpPr>
          <p:spPr bwMode="auto">
            <a:xfrm>
              <a:off x="4899" y="2778"/>
              <a:ext cx="126" cy="128"/>
            </a:xfrm>
            <a:prstGeom prst="ellipse">
              <a:avLst/>
            </a:prstGeom>
            <a:solidFill>
              <a:srgbClr val="99CC91"/>
            </a:solidFill>
            <a:ln w="9525">
              <a:noFill/>
              <a:round/>
              <a:headEnd/>
              <a:tailEnd/>
            </a:ln>
            <a:effectLst/>
          </p:spPr>
          <p:txBody>
            <a:bodyPr wrap="none" anchor="ctr"/>
            <a:lstStyle/>
            <a:p>
              <a:pPr>
                <a:defRPr/>
              </a:pPr>
              <a:endParaRPr lang="en-US"/>
            </a:p>
          </p:txBody>
        </p:sp>
        <p:sp>
          <p:nvSpPr>
            <p:cNvPr id="4129" name="Oval 33"/>
            <p:cNvSpPr>
              <a:spLocks noChangeArrowheads="1"/>
            </p:cNvSpPr>
            <p:nvPr/>
          </p:nvSpPr>
          <p:spPr bwMode="auto">
            <a:xfrm>
              <a:off x="5079" y="2778"/>
              <a:ext cx="126" cy="128"/>
            </a:xfrm>
            <a:prstGeom prst="ellipse">
              <a:avLst/>
            </a:prstGeom>
            <a:solidFill>
              <a:srgbClr val="99CC91"/>
            </a:solidFill>
            <a:ln w="9525">
              <a:noFill/>
              <a:round/>
              <a:headEnd/>
              <a:tailEnd/>
            </a:ln>
            <a:effectLst/>
          </p:spPr>
          <p:txBody>
            <a:bodyPr wrap="none" anchor="ctr"/>
            <a:lstStyle/>
            <a:p>
              <a:pPr>
                <a:defRPr/>
              </a:pPr>
              <a:endParaRPr lang="en-US"/>
            </a:p>
          </p:txBody>
        </p:sp>
        <p:sp>
          <p:nvSpPr>
            <p:cNvPr id="4130" name="Oval 34"/>
            <p:cNvSpPr>
              <a:spLocks noChangeArrowheads="1"/>
            </p:cNvSpPr>
            <p:nvPr/>
          </p:nvSpPr>
          <p:spPr bwMode="auto">
            <a:xfrm>
              <a:off x="5258" y="2778"/>
              <a:ext cx="126" cy="128"/>
            </a:xfrm>
            <a:prstGeom prst="ellipse">
              <a:avLst/>
            </a:prstGeom>
            <a:solidFill>
              <a:srgbClr val="CC99FF"/>
            </a:solidFill>
            <a:ln w="9525">
              <a:noFill/>
              <a:round/>
              <a:headEnd/>
              <a:tailEnd/>
            </a:ln>
            <a:effectLst/>
          </p:spPr>
          <p:txBody>
            <a:bodyPr wrap="none" anchor="ctr"/>
            <a:lstStyle/>
            <a:p>
              <a:pPr>
                <a:defRPr/>
              </a:pPr>
              <a:endParaRPr lang="en-US"/>
            </a:p>
          </p:txBody>
        </p:sp>
        <p:sp>
          <p:nvSpPr>
            <p:cNvPr id="4131" name="Oval 35"/>
            <p:cNvSpPr>
              <a:spLocks noChangeArrowheads="1"/>
            </p:cNvSpPr>
            <p:nvPr/>
          </p:nvSpPr>
          <p:spPr bwMode="auto">
            <a:xfrm>
              <a:off x="4720" y="2958"/>
              <a:ext cx="128" cy="128"/>
            </a:xfrm>
            <a:prstGeom prst="ellipse">
              <a:avLst/>
            </a:prstGeom>
            <a:solidFill>
              <a:srgbClr val="99CC91"/>
            </a:solidFill>
            <a:ln w="9525">
              <a:noFill/>
              <a:round/>
              <a:headEnd/>
              <a:tailEnd/>
            </a:ln>
            <a:effectLst/>
          </p:spPr>
          <p:txBody>
            <a:bodyPr wrap="none" anchor="ctr"/>
            <a:lstStyle/>
            <a:p>
              <a:pPr>
                <a:defRPr/>
              </a:pPr>
              <a:endParaRPr lang="en-US"/>
            </a:p>
          </p:txBody>
        </p:sp>
        <p:sp>
          <p:nvSpPr>
            <p:cNvPr id="4132" name="Oval 36"/>
            <p:cNvSpPr>
              <a:spLocks noChangeArrowheads="1"/>
            </p:cNvSpPr>
            <p:nvPr/>
          </p:nvSpPr>
          <p:spPr bwMode="auto">
            <a:xfrm>
              <a:off x="4899" y="2958"/>
              <a:ext cx="126" cy="128"/>
            </a:xfrm>
            <a:prstGeom prst="ellipse">
              <a:avLst/>
            </a:prstGeom>
            <a:solidFill>
              <a:srgbClr val="99CC91"/>
            </a:solidFill>
            <a:ln w="9525">
              <a:noFill/>
              <a:round/>
              <a:headEnd/>
              <a:tailEnd/>
            </a:ln>
            <a:effectLst/>
          </p:spPr>
          <p:txBody>
            <a:bodyPr wrap="none" anchor="ctr"/>
            <a:lstStyle/>
            <a:p>
              <a:pPr>
                <a:defRPr/>
              </a:pPr>
              <a:endParaRPr lang="en-US"/>
            </a:p>
          </p:txBody>
        </p:sp>
        <p:sp>
          <p:nvSpPr>
            <p:cNvPr id="4133" name="Oval 37"/>
            <p:cNvSpPr>
              <a:spLocks noChangeArrowheads="1"/>
            </p:cNvSpPr>
            <p:nvPr/>
          </p:nvSpPr>
          <p:spPr bwMode="auto">
            <a:xfrm>
              <a:off x="5079" y="2958"/>
              <a:ext cx="126" cy="128"/>
            </a:xfrm>
            <a:prstGeom prst="ellipse">
              <a:avLst/>
            </a:prstGeom>
            <a:solidFill>
              <a:srgbClr val="CC99FF"/>
            </a:solidFill>
            <a:ln w="9525">
              <a:noFill/>
              <a:round/>
              <a:headEnd/>
              <a:tailEnd/>
            </a:ln>
            <a:effectLst/>
          </p:spPr>
          <p:txBody>
            <a:bodyPr wrap="none" anchor="ctr"/>
            <a:lstStyle/>
            <a:p>
              <a:pPr>
                <a:defRPr/>
              </a:pPr>
              <a:endParaRPr lang="en-US"/>
            </a:p>
          </p:txBody>
        </p:sp>
        <p:sp>
          <p:nvSpPr>
            <p:cNvPr id="4134" name="Oval 38"/>
            <p:cNvSpPr>
              <a:spLocks noChangeArrowheads="1"/>
            </p:cNvSpPr>
            <p:nvPr/>
          </p:nvSpPr>
          <p:spPr bwMode="auto">
            <a:xfrm>
              <a:off x="5258" y="2958"/>
              <a:ext cx="126" cy="128"/>
            </a:xfrm>
            <a:prstGeom prst="ellipse">
              <a:avLst/>
            </a:prstGeom>
            <a:solidFill>
              <a:srgbClr val="CC99FF"/>
            </a:solidFill>
            <a:ln w="9525">
              <a:noFill/>
              <a:round/>
              <a:headEnd/>
              <a:tailEnd/>
            </a:ln>
            <a:effectLst/>
          </p:spPr>
          <p:txBody>
            <a:bodyPr wrap="none" anchor="ctr"/>
            <a:lstStyle/>
            <a:p>
              <a:pPr>
                <a:defRPr/>
              </a:pPr>
              <a:endParaRPr lang="en-US"/>
            </a:p>
          </p:txBody>
        </p:sp>
        <p:sp>
          <p:nvSpPr>
            <p:cNvPr id="4135" name="Oval 39"/>
            <p:cNvSpPr>
              <a:spLocks noChangeArrowheads="1"/>
            </p:cNvSpPr>
            <p:nvPr/>
          </p:nvSpPr>
          <p:spPr bwMode="auto">
            <a:xfrm>
              <a:off x="4899" y="3136"/>
              <a:ext cx="126" cy="128"/>
            </a:xfrm>
            <a:prstGeom prst="ellipse">
              <a:avLst/>
            </a:prstGeom>
            <a:solidFill>
              <a:srgbClr val="CC99FF"/>
            </a:solidFill>
            <a:ln w="9525">
              <a:noFill/>
              <a:round/>
              <a:headEnd/>
              <a:tailEnd/>
            </a:ln>
            <a:effectLst/>
          </p:spPr>
          <p:txBody>
            <a:bodyPr wrap="none" anchor="ctr"/>
            <a:lstStyle/>
            <a:p>
              <a:pPr>
                <a:defRPr/>
              </a:pPr>
              <a:endParaRPr lang="en-US"/>
            </a:p>
          </p:txBody>
        </p:sp>
        <p:sp>
          <p:nvSpPr>
            <p:cNvPr id="4136" name="Oval 40"/>
            <p:cNvSpPr>
              <a:spLocks noChangeArrowheads="1"/>
            </p:cNvSpPr>
            <p:nvPr/>
          </p:nvSpPr>
          <p:spPr bwMode="auto">
            <a:xfrm>
              <a:off x="5258" y="3136"/>
              <a:ext cx="126" cy="128"/>
            </a:xfrm>
            <a:prstGeom prst="ellipse">
              <a:avLst/>
            </a:prstGeom>
            <a:solidFill>
              <a:srgbClr val="CC99FF"/>
            </a:solidFill>
            <a:ln w="9525">
              <a:noFill/>
              <a:round/>
              <a:headEnd/>
              <a:tailEnd/>
            </a:ln>
            <a:effectLst/>
          </p:spPr>
          <p:txBody>
            <a:bodyPr wrap="none" anchor="ctr"/>
            <a:lstStyle/>
            <a:p>
              <a:pPr>
                <a:defRPr/>
              </a:pPr>
              <a:endParaRPr lang="en-US"/>
            </a:p>
          </p:txBody>
        </p:sp>
      </p:grpSp>
      <p:sp>
        <p:nvSpPr>
          <p:cNvPr id="4137" name="Line 41"/>
          <p:cNvSpPr>
            <a:spLocks noChangeShapeType="1"/>
          </p:cNvSpPr>
          <p:nvPr/>
        </p:nvSpPr>
        <p:spPr bwMode="auto">
          <a:xfrm>
            <a:off x="250825" y="1268413"/>
            <a:ext cx="7796213" cy="0"/>
          </a:xfrm>
          <a:prstGeom prst="line">
            <a:avLst/>
          </a:prstGeom>
          <a:noFill/>
          <a:ln w="6350">
            <a:solidFill>
              <a:schemeClr val="tx1"/>
            </a:solidFill>
            <a:round/>
            <a:headEnd/>
            <a:tailEnd/>
          </a:ln>
          <a:effectLst/>
        </p:spPr>
        <p:txBody>
          <a:bodyPr/>
          <a:lstStyle/>
          <a:p>
            <a:pPr>
              <a:defRPr/>
            </a:pPr>
            <a:endParaRPr lang="en-US"/>
          </a:p>
        </p:txBody>
      </p:sp>
    </p:spTree>
  </p:cSld>
  <p:clrMap bg1="lt1" tx1="dk1" bg2="lt2" tx2="dk2" accent1="accent1" accent2="accent2" accent3="accent3" accent4="accent4" accent5="accent5" accent6="accent6" hlink="hlink" folHlink="folHlink"/>
  <p:sldLayoutIdLst>
    <p:sldLayoutId id="2147483802" r:id="rId1"/>
    <p:sldLayoutId id="2147483803" r:id="rId2"/>
    <p:sldLayoutId id="2147483793" r:id="rId3"/>
    <p:sldLayoutId id="2147483794" r:id="rId4"/>
    <p:sldLayoutId id="2147483795" r:id="rId5"/>
    <p:sldLayoutId id="2147483796" r:id="rId6"/>
    <p:sldLayoutId id="2147483797" r:id="rId7"/>
    <p:sldLayoutId id="2147483798" r:id="rId8"/>
    <p:sldLayoutId id="2147483799" r:id="rId9"/>
    <p:sldLayoutId id="2147483800" r:id="rId10"/>
    <p:sldLayoutId id="2147483801" r:id="rId11"/>
  </p:sldLayoutIdLst>
  <p:timing>
    <p:tnLst>
      <p:par>
        <p:cTn id="1" dur="indefinite" restart="never" nodeType="tmRoot"/>
      </p:par>
    </p:tnLst>
  </p:timing>
  <p:hf sldNum="0" hdr="0" ftr="0" dt="0"/>
  <p:txStyles>
    <p:titleStyle>
      <a:lvl1pPr algn="l" rtl="0" eaLnBrk="0" fontAlgn="base" hangingPunct="0">
        <a:spcBef>
          <a:spcPct val="0"/>
        </a:spcBef>
        <a:spcAft>
          <a:spcPct val="0"/>
        </a:spcAft>
        <a:defRPr sz="39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spcBef>
          <a:spcPct val="20000"/>
        </a:spcBef>
        <a:spcAft>
          <a:spcPct val="0"/>
        </a:spcAft>
        <a:buClr>
          <a:schemeClr val="tx2"/>
        </a:buClr>
        <a:buSzPct val="70000"/>
        <a:buFont typeface="Wingdings" pitchFamily="2" charset="2"/>
        <a:buChar char="l"/>
        <a:defRPr sz="3000">
          <a:solidFill>
            <a:schemeClr val="tx1"/>
          </a:solidFill>
          <a:latin typeface="+mn-lt"/>
          <a:ea typeface="+mn-ea"/>
          <a:cs typeface="+mn-cs"/>
        </a:defRPr>
      </a:lvl1pPr>
      <a:lvl2pPr marL="692150" indent="-347663" algn="l" rtl="0" eaLnBrk="0" fontAlgn="base" hangingPunct="0">
        <a:spcBef>
          <a:spcPct val="20000"/>
        </a:spcBef>
        <a:spcAft>
          <a:spcPct val="0"/>
        </a:spcAft>
        <a:buClr>
          <a:srgbClr val="339966"/>
        </a:buClr>
        <a:buSzPct val="70000"/>
        <a:buFont typeface="Wingdings" pitchFamily="2" charset="2"/>
        <a:buChar char="l"/>
        <a:defRPr sz="2600">
          <a:solidFill>
            <a:schemeClr val="tx1"/>
          </a:solidFill>
          <a:latin typeface="+mn-lt"/>
        </a:defRPr>
      </a:lvl2pPr>
      <a:lvl3pPr marL="987425" indent="-293688" algn="l" rtl="0" eaLnBrk="0" fontAlgn="base" hangingPunct="0">
        <a:spcBef>
          <a:spcPct val="20000"/>
        </a:spcBef>
        <a:spcAft>
          <a:spcPct val="0"/>
        </a:spcAft>
        <a:buClr>
          <a:srgbClr val="8A00C0"/>
        </a:buClr>
        <a:buSzPct val="70000"/>
        <a:buFont typeface="Wingdings" pitchFamily="2" charset="2"/>
        <a:buChar char="l"/>
        <a:defRPr sz="2300">
          <a:solidFill>
            <a:schemeClr val="tx1"/>
          </a:solidFill>
          <a:latin typeface="+mn-lt"/>
        </a:defRPr>
      </a:lvl3pPr>
      <a:lvl4pPr marL="1281113" indent="-292100" algn="l" rtl="0" eaLnBrk="0" fontAlgn="base" hangingPunct="0">
        <a:spcBef>
          <a:spcPct val="20000"/>
        </a:spcBef>
        <a:spcAft>
          <a:spcPct val="0"/>
        </a:spcAft>
        <a:buClr>
          <a:srgbClr val="A0C6A0"/>
        </a:buClr>
        <a:buSzPct val="75000"/>
        <a:buFont typeface="Wingdings" pitchFamily="2" charset="2"/>
        <a:buChar char="§"/>
        <a:defRPr sz="2000">
          <a:solidFill>
            <a:schemeClr val="tx1"/>
          </a:solidFill>
          <a:latin typeface="+mn-lt"/>
        </a:defRPr>
      </a:lvl4pPr>
      <a:lvl5pPr marL="1598613" indent="-315913" algn="l" rtl="0" eaLnBrk="0" fontAlgn="base" hangingPunct="0">
        <a:spcBef>
          <a:spcPct val="20000"/>
        </a:spcBef>
        <a:spcAft>
          <a:spcPct val="0"/>
        </a:spcAft>
        <a:buClr>
          <a:srgbClr val="CC99FF"/>
        </a:buClr>
        <a:buSzPct val="80000"/>
        <a:buFont typeface="Wingdings" pitchFamily="2" charset="2"/>
        <a:buChar char="§"/>
        <a:defRPr sz="2000">
          <a:solidFill>
            <a:schemeClr val="tx1"/>
          </a:solidFill>
          <a:latin typeface="+mn-lt"/>
        </a:defRPr>
      </a:lvl5pPr>
      <a:lvl6pPr marL="20558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7.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www.heacademy.ac.uk/assets/documents/ntfs/individual/NTFS-2013/NTFS_2013_applicationform.docx"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hyperlink" Target="http://www.heacademy.ac.uk/ntfs/submitting-nomination" TargetMode="Externa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ctrTitle"/>
          </p:nvPr>
        </p:nvSpPr>
        <p:spPr>
          <a:xfrm>
            <a:off x="571500" y="260649"/>
            <a:ext cx="6715125" cy="2520280"/>
          </a:xfrm>
        </p:spPr>
        <p:txBody>
          <a:bodyPr/>
          <a:lstStyle/>
          <a:p>
            <a:pPr algn="ctr" eaLnBrk="1" hangingPunct="1"/>
            <a:r>
              <a:rPr lang="en-GB" sz="3200" dirty="0" smtClean="0"/>
              <a:t>Thinking about applying for a National Teaching Fellowship?</a:t>
            </a:r>
            <a:br>
              <a:rPr lang="en-GB" sz="3200" dirty="0" smtClean="0"/>
            </a:br>
            <a:r>
              <a:rPr lang="en-GB" sz="3200" dirty="0" smtClean="0"/>
              <a:t/>
            </a:r>
            <a:br>
              <a:rPr lang="en-GB" sz="3200" dirty="0" smtClean="0"/>
            </a:br>
            <a:r>
              <a:rPr lang="en-GB" sz="2800" dirty="0" smtClean="0"/>
              <a:t>South Bank University</a:t>
            </a:r>
            <a:br>
              <a:rPr lang="en-GB" sz="2800" dirty="0" smtClean="0"/>
            </a:br>
            <a:r>
              <a:rPr lang="en-GB" sz="2800" dirty="0" smtClean="0"/>
              <a:t>May 2014</a:t>
            </a:r>
            <a:endParaRPr lang="en-GB" sz="3600" dirty="0" smtClean="0"/>
          </a:p>
        </p:txBody>
      </p:sp>
      <p:sp>
        <p:nvSpPr>
          <p:cNvPr id="4099" name="Rectangle 3"/>
          <p:cNvSpPr>
            <a:spLocks noGrp="1" noChangeArrowheads="1"/>
          </p:cNvSpPr>
          <p:nvPr>
            <p:ph type="subTitle" idx="1"/>
          </p:nvPr>
        </p:nvSpPr>
        <p:spPr/>
        <p:txBody>
          <a:bodyPr/>
          <a:lstStyle/>
          <a:p>
            <a:pPr eaLnBrk="1" hangingPunct="1"/>
            <a:r>
              <a:rPr lang="en-GB" smtClean="0"/>
              <a:t/>
            </a:r>
            <a:br>
              <a:rPr lang="en-GB" smtClean="0"/>
            </a:br>
            <a:endParaRPr lang="en-GB" smtClean="0"/>
          </a:p>
        </p:txBody>
      </p:sp>
      <p:sp>
        <p:nvSpPr>
          <p:cNvPr id="4100" name="Text Box 5"/>
          <p:cNvSpPr txBox="1">
            <a:spLocks noChangeArrowheads="1"/>
          </p:cNvSpPr>
          <p:nvPr/>
        </p:nvSpPr>
        <p:spPr bwMode="auto">
          <a:xfrm>
            <a:off x="971550" y="6092825"/>
            <a:ext cx="184150" cy="366713"/>
          </a:xfrm>
          <a:prstGeom prst="rect">
            <a:avLst/>
          </a:prstGeom>
          <a:noFill/>
          <a:ln w="9525">
            <a:noFill/>
            <a:miter lim="800000"/>
            <a:headEnd/>
            <a:tailEnd/>
          </a:ln>
        </p:spPr>
        <p:txBody>
          <a:bodyPr wrap="none">
            <a:spAutoFit/>
          </a:bodyPr>
          <a:lstStyle/>
          <a:p>
            <a:pPr algn="l"/>
            <a:endParaRPr lang="en-US" sz="1800"/>
          </a:p>
        </p:txBody>
      </p:sp>
      <p:sp>
        <p:nvSpPr>
          <p:cNvPr id="4102" name="Rectangle 7"/>
          <p:cNvSpPr>
            <a:spLocks noChangeArrowheads="1"/>
          </p:cNvSpPr>
          <p:nvPr/>
        </p:nvSpPr>
        <p:spPr bwMode="auto">
          <a:xfrm>
            <a:off x="142875" y="3146425"/>
            <a:ext cx="7021513" cy="1902059"/>
          </a:xfrm>
          <a:prstGeom prst="rect">
            <a:avLst/>
          </a:prstGeom>
          <a:noFill/>
          <a:ln w="9525">
            <a:noFill/>
            <a:miter lim="800000"/>
            <a:headEnd/>
            <a:tailEnd/>
          </a:ln>
        </p:spPr>
        <p:txBody>
          <a:bodyPr>
            <a:spAutoFit/>
          </a:bodyPr>
          <a:lstStyle/>
          <a:p>
            <a:pPr>
              <a:lnSpc>
                <a:spcPct val="80000"/>
              </a:lnSpc>
            </a:pPr>
            <a:r>
              <a:rPr lang="en-GB" sz="2400" b="1" dirty="0"/>
              <a:t>Professor Sally </a:t>
            </a:r>
            <a:r>
              <a:rPr lang="en-GB" sz="2400" b="1" dirty="0" smtClean="0"/>
              <a:t>Brown</a:t>
            </a:r>
          </a:p>
          <a:p>
            <a:pPr>
              <a:lnSpc>
                <a:spcPct val="80000"/>
              </a:lnSpc>
            </a:pPr>
            <a:r>
              <a:rPr lang="en-GB" sz="2400" b="1" dirty="0" smtClean="0"/>
              <a:t>NTFS, PFHEA, SFSEDA</a:t>
            </a:r>
          </a:p>
          <a:p>
            <a:pPr>
              <a:lnSpc>
                <a:spcPct val="80000"/>
              </a:lnSpc>
            </a:pPr>
            <a:endParaRPr lang="en-GB" sz="2400" b="1" dirty="0"/>
          </a:p>
          <a:p>
            <a:r>
              <a:rPr lang="en-GB" sz="2000" b="1" dirty="0" err="1"/>
              <a:t>Emerita</a:t>
            </a:r>
            <a:r>
              <a:rPr lang="en-GB" sz="2000" b="1" dirty="0"/>
              <a:t> Professor, Leeds Metropolitan University</a:t>
            </a:r>
          </a:p>
          <a:p>
            <a:r>
              <a:rPr lang="en-GB" sz="2000" b="1" dirty="0" smtClean="0"/>
              <a:t>Visiting Professor, University </a:t>
            </a:r>
            <a:r>
              <a:rPr lang="en-GB" sz="2000" b="1" dirty="0"/>
              <a:t>of Plymouth and Liverpool John Moores </a:t>
            </a:r>
            <a:r>
              <a:rPr lang="en-GB" sz="2000" b="1" dirty="0" smtClean="0"/>
              <a:t>University</a:t>
            </a:r>
            <a:endParaRPr lang="en-GB" sz="2000" b="1"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600" dirty="0" smtClean="0"/>
              <a:t>Collecting and using evidence</a:t>
            </a:r>
          </a:p>
        </p:txBody>
      </p:sp>
      <p:sp>
        <p:nvSpPr>
          <p:cNvPr id="14339" name="Content Placeholder 2"/>
          <p:cNvSpPr>
            <a:spLocks noGrp="1"/>
          </p:cNvSpPr>
          <p:nvPr>
            <p:ph idx="1"/>
          </p:nvPr>
        </p:nvSpPr>
        <p:spPr/>
        <p:txBody>
          <a:bodyPr/>
          <a:lstStyle/>
          <a:p>
            <a:r>
              <a:rPr lang="en-US" sz="2600" b="1" dirty="0" smtClean="0"/>
              <a:t>Qualitative data can be really useful: it’s helpful to include statements such as ‘Over the past five years my student evaluations have averaged 80+ who said I was good or excellent, and this is higher than average within my department’;</a:t>
            </a:r>
          </a:p>
          <a:p>
            <a:r>
              <a:rPr lang="en-US" sz="2600" b="1" dirty="0" smtClean="0"/>
              <a:t>You are not expected (or allowed) to provide supporting documentation but your own HEI is expected to assure the validity of your application;</a:t>
            </a:r>
          </a:p>
          <a:p>
            <a:r>
              <a:rPr lang="en-US" sz="2600" b="1" dirty="0" smtClean="0"/>
              <a:t>You should aim to match your evidence with the three criteria, so you can add quotes and data to each section.</a:t>
            </a:r>
          </a:p>
          <a:p>
            <a:endParaRPr lang="en-GB" sz="2600" b="1" dirty="0" smtClean="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600" dirty="0" smtClean="0"/>
              <a:t>The HEA application process must be strictly adhered to:</a:t>
            </a:r>
          </a:p>
        </p:txBody>
      </p:sp>
      <p:sp>
        <p:nvSpPr>
          <p:cNvPr id="15363"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r>
              <a:rPr lang="en-GB" sz="2600" b="1" dirty="0" smtClean="0"/>
              <a:t>In particular, you (and the supplier of your institutional statement of support) must stick strictly to the word limits, formatting, deadlines etc;</a:t>
            </a:r>
          </a:p>
          <a:p>
            <a:r>
              <a:rPr lang="en-GB" sz="2600" b="1" dirty="0" smtClean="0"/>
              <a:t>All references must be included in your word counts; </a:t>
            </a:r>
          </a:p>
          <a:p>
            <a:r>
              <a:rPr lang="en-GB" sz="2600" b="1" dirty="0" smtClean="0"/>
              <a:t>You may not supply any additional information;</a:t>
            </a:r>
          </a:p>
          <a:p>
            <a:r>
              <a:rPr lang="en-GB" sz="2600" b="1" dirty="0" smtClean="0"/>
              <a:t>Don’t refer the reviewers to websites to view examples of your work: they won’t go!</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142875" y="122238"/>
            <a:ext cx="7858125" cy="1074737"/>
          </a:xfrm>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smtClean="0"/>
              <a:t>You need to demonstrate scholarship and commitment to reflection</a:t>
            </a:r>
          </a:p>
        </p:txBody>
      </p:sp>
      <p:sp>
        <p:nvSpPr>
          <p:cNvPr id="16387" name="Content Placeholder 2"/>
          <p:cNvSpPr>
            <a:spLocks noGrp="1"/>
          </p:cNvSpPr>
          <p:nvPr>
            <p:ph idx="1"/>
          </p:nvPr>
        </p:nvSpPr>
        <p:spPr>
          <a:xfrm>
            <a:off x="428625" y="1357313"/>
            <a:ext cx="8483600" cy="4789487"/>
          </a:xfrm>
          <a:noFill/>
          <a:ln w="9525">
            <a:noFill/>
            <a:miter lim="800000"/>
            <a:headEnd/>
            <a:tailEnd/>
          </a:ln>
        </p:spPr>
        <p:txBody>
          <a:bodyPr vert="horz" wrap="square" lIns="91440" tIns="45720" rIns="91440" bIns="45720" numCol="1" anchor="t" anchorCtr="0" compatLnSpc="1">
            <a:prstTxWarp prst="textNoShape">
              <a:avLst/>
            </a:prstTxWarp>
          </a:bodyPr>
          <a:lstStyle/>
          <a:p>
            <a:r>
              <a:rPr lang="en-GB" sz="2600" b="1" dirty="0" smtClean="0"/>
              <a:t>Your application should include reference to a handful of texts (books, journal articles etc) from which your educational philosophy and teaching approaches have derived;</a:t>
            </a:r>
          </a:p>
          <a:p>
            <a:r>
              <a:rPr lang="en-GB" sz="2600" b="1" dirty="0" smtClean="0"/>
              <a:t>The application, however, is all about </a:t>
            </a:r>
            <a:r>
              <a:rPr lang="en-GB" sz="2600" b="1" i="1" dirty="0" smtClean="0">
                <a:solidFill>
                  <a:srgbClr val="800080"/>
                </a:solidFill>
              </a:rPr>
              <a:t>you</a:t>
            </a:r>
            <a:r>
              <a:rPr lang="en-GB" sz="2600" b="1" dirty="0" smtClean="0"/>
              <a:t>, so you need to use the first person singular and refer to your achievements rather than your teams’, (‘Shy </a:t>
            </a:r>
            <a:r>
              <a:rPr lang="en-GB" sz="2600" b="1" dirty="0" err="1" smtClean="0"/>
              <a:t>bairns</a:t>
            </a:r>
            <a:r>
              <a:rPr lang="en-GB" sz="2600" b="1" dirty="0" smtClean="0"/>
              <a:t> get </a:t>
            </a:r>
            <a:r>
              <a:rPr lang="en-GB" sz="2600" b="1" dirty="0" err="1" smtClean="0"/>
              <a:t>nowt</a:t>
            </a:r>
            <a:r>
              <a:rPr lang="en-GB" sz="2600" b="1" dirty="0" smtClean="0"/>
              <a:t>!’);</a:t>
            </a:r>
          </a:p>
          <a:p>
            <a:r>
              <a:rPr lang="en-GB" sz="2600" b="1" dirty="0" smtClean="0"/>
              <a:t>It’s helpful to include examples of where you’ve changed your practices in the light of experience or where your scholarship has guided you to change. </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600" dirty="0" smtClean="0"/>
              <a:t>What should you be doing now?</a:t>
            </a:r>
          </a:p>
        </p:txBody>
      </p:sp>
      <p:sp>
        <p:nvSpPr>
          <p:cNvPr id="17411"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r>
              <a:rPr lang="en-GB" sz="2600" b="1" dirty="0" smtClean="0"/>
              <a:t>Decide whether you want to go through the application process, and if so, do you want to do it this year or in the future?</a:t>
            </a:r>
          </a:p>
          <a:p>
            <a:r>
              <a:rPr lang="en-GB" sz="2600" b="1" dirty="0" smtClean="0"/>
              <a:t>Review the three NTFS criteria and ask yourself where you can demonstrate your excellence and whether you have any gaps you need to fill;</a:t>
            </a:r>
          </a:p>
          <a:p>
            <a:r>
              <a:rPr lang="en-GB" sz="2600" b="1" dirty="0" smtClean="0"/>
              <a:t>For example, you don’t have to have both published about learning and teaching and contributed to UK/ international HE pedagogic conferences but you </a:t>
            </a:r>
            <a:r>
              <a:rPr lang="en-GB" sz="2600" b="1" dirty="0" smtClean="0">
                <a:solidFill>
                  <a:srgbClr val="800080"/>
                </a:solidFill>
              </a:rPr>
              <a:t>do</a:t>
            </a:r>
            <a:r>
              <a:rPr lang="en-GB" sz="2600" b="1" dirty="0" smtClean="0"/>
              <a:t> need to show impact beyond your own HEI.</a:t>
            </a:r>
          </a:p>
          <a:p>
            <a:endParaRPr lang="en-GB" sz="2600" b="1" dirty="0" smtClean="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600" dirty="0" smtClean="0"/>
              <a:t/>
            </a:r>
            <a:br>
              <a:rPr lang="en-GB" sz="3600" dirty="0" smtClean="0"/>
            </a:br>
            <a:r>
              <a:rPr lang="en-GB" sz="3600" dirty="0" smtClean="0"/>
              <a:t>Some immediate tasks if you decide to go for it</a:t>
            </a:r>
          </a:p>
        </p:txBody>
      </p:sp>
      <p:sp>
        <p:nvSpPr>
          <p:cNvPr id="18435"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r>
              <a:rPr lang="en-GB" sz="2600" b="1" dirty="0" smtClean="0"/>
              <a:t>Prepare a CV that demonstrates your excellence in teaching and learning support. Your research and publications are important but so also are activities like course leadership, curriculum redesign, external examining and membership of validation panels;</a:t>
            </a:r>
          </a:p>
          <a:p>
            <a:r>
              <a:rPr lang="en-GB" sz="2600" b="1" dirty="0" smtClean="0"/>
              <a:t>Start to think about what makes you outstanding by comparison with your peers. What do you do that goes above and beyond the call of duty?</a:t>
            </a:r>
          </a:p>
          <a:p>
            <a:r>
              <a:rPr lang="en-GB" sz="2600" b="1" dirty="0" smtClean="0"/>
              <a:t>Try drafting a couple of sections.</a:t>
            </a:r>
          </a:p>
          <a:p>
            <a:endParaRPr lang="en-GB" sz="2600" b="1" dirty="0" smtClean="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600" dirty="0" smtClean="0"/>
              <a:t>It’s a good plan to practice reflecting</a:t>
            </a:r>
          </a:p>
        </p:txBody>
      </p:sp>
      <p:sp>
        <p:nvSpPr>
          <p:cNvPr id="19459"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r>
              <a:rPr lang="en-GB" sz="2600" b="1" dirty="0" smtClean="0"/>
              <a:t>Why not keep a diary or a personal blog so you can practice saying nice things about yourself?</a:t>
            </a:r>
          </a:p>
          <a:p>
            <a:r>
              <a:rPr lang="en-GB" sz="2600" b="1" dirty="0" smtClean="0"/>
              <a:t>Getting the tone right can be hard: you need to confidently assert your strengths without sounding arrogant or self-satisfied;</a:t>
            </a:r>
          </a:p>
          <a:p>
            <a:r>
              <a:rPr lang="en-GB" sz="2600" b="1" dirty="0" smtClean="0"/>
              <a:t>Expressions such as ‘colleagues describe me as..’ and ‘I am known for my…’ can be helpful.</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p:txBody>
          <a:bodyPr/>
          <a:lstStyle/>
          <a:p>
            <a:r>
              <a:rPr lang="en-GB" sz="3600" dirty="0" smtClean="0"/>
              <a:t>In summary: what some people say:</a:t>
            </a:r>
          </a:p>
        </p:txBody>
      </p:sp>
      <p:sp>
        <p:nvSpPr>
          <p:cNvPr id="20483"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r>
              <a:rPr lang="en-GB" sz="2600" b="1" dirty="0" smtClean="0"/>
              <a:t>‘Being a National Teaching Fellow has changed my life, my career, everything!’</a:t>
            </a:r>
          </a:p>
          <a:p>
            <a:r>
              <a:rPr lang="en-GB" sz="2600" b="1" dirty="0" smtClean="0"/>
              <a:t>‘I am certain my NTFS directly contributed to me getting my promotion and my professorship!’</a:t>
            </a:r>
          </a:p>
          <a:p>
            <a:r>
              <a:rPr lang="en-GB" sz="2600" b="1" dirty="0" smtClean="0"/>
              <a:t>‘I’ve just loved the travel, the networking and the opportunities being an NTFS has given me!’</a:t>
            </a:r>
          </a:p>
          <a:p>
            <a:r>
              <a:rPr lang="en-GB" sz="2600" b="1" dirty="0" smtClean="0"/>
              <a:t>‘[The celebratory dinner was] the best occasion (other than my wedding) in my life!’ </a:t>
            </a:r>
          </a:p>
          <a:p>
            <a:r>
              <a:rPr lang="en-GB" sz="2600" b="1" dirty="0" smtClean="0"/>
              <a:t>‘It’s been fantastic to have my teaching recognised as much as my research!’</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3"/>
          <p:cNvSpPr>
            <a:spLocks noGrp="1"/>
          </p:cNvSpPr>
          <p:nvPr>
            <p:ph type="title"/>
          </p:nvPr>
        </p:nvSpPr>
        <p:spPr/>
        <p:txBody>
          <a:bodyPr/>
          <a:lstStyle/>
          <a:p>
            <a:r>
              <a:rPr lang="en-GB" sz="3200" smtClean="0"/>
              <a:t>Why not give it a go! Good luck!</a:t>
            </a:r>
            <a:br>
              <a:rPr lang="en-GB" sz="3200" smtClean="0"/>
            </a:br>
            <a:r>
              <a:rPr lang="en-GB" sz="2800" smtClean="0"/>
              <a:t>www.sally-brown.net</a:t>
            </a:r>
          </a:p>
        </p:txBody>
      </p:sp>
      <p:pic>
        <p:nvPicPr>
          <p:cNvPr id="21507" name="Picture 2" descr="sally new photo.jpg"/>
          <p:cNvPicPr>
            <a:picLocks noChangeAspect="1"/>
          </p:cNvPicPr>
          <p:nvPr/>
        </p:nvPicPr>
        <p:blipFill>
          <a:blip r:embed="rId3" cstate="print"/>
          <a:srcRect/>
          <a:stretch>
            <a:fillRect/>
          </a:stretch>
        </p:blipFill>
        <p:spPr bwMode="auto">
          <a:xfrm>
            <a:off x="2357438" y="1892300"/>
            <a:ext cx="3724275" cy="4822825"/>
          </a:xfrm>
          <a:prstGeom prst="rect">
            <a:avLst/>
          </a:prstGeom>
          <a:noFill/>
          <a:ln w="9525">
            <a:noFill/>
            <a:miter lim="800000"/>
            <a:headEnd/>
            <a:tailEnd/>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600" dirty="0" smtClean="0"/>
              <a:t>Why might you want to do it?</a:t>
            </a:r>
          </a:p>
        </p:txBody>
      </p:sp>
      <p:sp>
        <p:nvSpPr>
          <p:cNvPr id="5123" name="Content Placeholder 2"/>
          <p:cNvSpPr>
            <a:spLocks noGrp="1"/>
          </p:cNvSpPr>
          <p:nvPr>
            <p:ph idx="1"/>
          </p:nvPr>
        </p:nvSpPr>
        <p:spPr/>
        <p:txBody>
          <a:bodyPr/>
          <a:lstStyle/>
          <a:p>
            <a:r>
              <a:rPr lang="en-US" sz="2600" b="1" dirty="0" smtClean="0"/>
              <a:t>Your institution gains benefits from being able to boast of successful National Teaching Fellowship Scheme award holders;</a:t>
            </a:r>
          </a:p>
          <a:p>
            <a:r>
              <a:rPr lang="en-US" sz="2600" b="1" dirty="0" smtClean="0"/>
              <a:t>Your students are likely to be pleased to be taught by a nationally-recognized outstanding teacher;</a:t>
            </a:r>
          </a:p>
          <a:p>
            <a:r>
              <a:rPr lang="en-US" sz="2600" b="1" dirty="0" smtClean="0"/>
              <a:t>It’s a chance to gain recognition for all the work you do teaching and supporting students;</a:t>
            </a:r>
          </a:p>
          <a:p>
            <a:r>
              <a:rPr lang="en-US" sz="2600" b="1" dirty="0" smtClean="0"/>
              <a:t>The teaching elements of your profession merits equal recognition and esteem c.f. research.</a:t>
            </a:r>
          </a:p>
          <a:p>
            <a:endParaRPr lang="en-US" sz="2600" b="1" dirty="0" smtClean="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600" dirty="0" smtClean="0"/>
              <a:t>What are the benefits?</a:t>
            </a:r>
          </a:p>
        </p:txBody>
      </p:sp>
      <p:sp>
        <p:nvSpPr>
          <p:cNvPr id="6147"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r>
              <a:rPr lang="en-US" sz="2600" b="1" dirty="0" smtClean="0"/>
              <a:t>Being an NTFS may have benefits in terms of career advancement and professional development;</a:t>
            </a:r>
          </a:p>
          <a:p>
            <a:r>
              <a:rPr lang="en-US" sz="2600" b="1" dirty="0" smtClean="0"/>
              <a:t>The ANTF network is a fantastically supportive community of learning and their annual symposium is an enjoyable networking event;</a:t>
            </a:r>
          </a:p>
          <a:p>
            <a:r>
              <a:rPr lang="en-US" sz="2600" b="1" dirty="0" smtClean="0"/>
              <a:t>The cash element can give you the flexibility to attend conferences and to travel where institutional budgets are constrained.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600" dirty="0" smtClean="0"/>
              <a:t>Are there any negatives?</a:t>
            </a:r>
          </a:p>
        </p:txBody>
      </p:sp>
      <p:sp>
        <p:nvSpPr>
          <p:cNvPr id="7171"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pPr>
              <a:buNone/>
            </a:pPr>
            <a:r>
              <a:rPr lang="en-US" sz="2600" b="1" dirty="0" smtClean="0"/>
              <a:t>Some successful NTFS applicants get disappointed when:</a:t>
            </a:r>
          </a:p>
          <a:p>
            <a:r>
              <a:rPr lang="en-US" sz="2600" b="1" dirty="0" smtClean="0"/>
              <a:t>Their institution fails to recognize the achievement;</a:t>
            </a:r>
          </a:p>
          <a:p>
            <a:r>
              <a:rPr lang="en-US" sz="2600" b="1" dirty="0" smtClean="0"/>
              <a:t>Or, conversely, when their HEI thinks that they can now (over) delegate responsibility for T&amp;L to the NTFS award holder;</a:t>
            </a:r>
          </a:p>
          <a:p>
            <a:r>
              <a:rPr lang="en-US" sz="2600" b="1" dirty="0" smtClean="0"/>
              <a:t>Colleagues are envious or snippy, or see the NTFS as an alternative career path to research.</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a:xfrm>
            <a:off x="457200" y="122238"/>
            <a:ext cx="8075240" cy="1074737"/>
          </a:xfrm>
          <a:noFill/>
          <a:ln w="9525">
            <a:noFill/>
            <a:miter lim="800000"/>
            <a:headEnd/>
            <a:tailEnd/>
          </a:ln>
        </p:spPr>
        <p:txBody>
          <a:bodyPr vert="horz" wrap="square" lIns="91440" tIns="45720" rIns="91440" bIns="45720" numCol="1" anchor="b" anchorCtr="0" compatLnSpc="1">
            <a:prstTxWarp prst="textNoShape">
              <a:avLst/>
            </a:prstTxWarp>
          </a:bodyPr>
          <a:lstStyle/>
          <a:p>
            <a:r>
              <a:rPr lang="en-GB" sz="3600" dirty="0" smtClean="0"/>
              <a:t>Unsuccessful applicants may feel:</a:t>
            </a:r>
          </a:p>
        </p:txBody>
      </p:sp>
      <p:sp>
        <p:nvSpPr>
          <p:cNvPr id="8195"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r>
              <a:rPr lang="en-GB" sz="2600" b="1" dirty="0" smtClean="0"/>
              <a:t>They’ve put a lot of work in and achieved nothing (although many NTFS award holders have achieved it on the second or subsequent submission);</a:t>
            </a:r>
          </a:p>
          <a:p>
            <a:r>
              <a:rPr lang="en-GB" sz="2600" b="1" dirty="0" smtClean="0"/>
              <a:t>They've wasted one of the three institutional chances (but the individual doesn’t make the final choice of applicants);</a:t>
            </a:r>
          </a:p>
          <a:p>
            <a:r>
              <a:rPr lang="en-GB" sz="2600" b="1" dirty="0" smtClean="0"/>
              <a:t>They've put themselves in the firing line and feel a bit embarrassed not to get it (but the actual process of submission is often very empowering even if an award isn’t achieved).</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600" dirty="0" smtClean="0"/>
              <a:t>The 3 (equally weighted) criteria </a:t>
            </a:r>
            <a:r>
              <a:rPr lang="en-GB" sz="2800" dirty="0" smtClean="0"/>
              <a:t>(section 3 is often the least </a:t>
            </a:r>
            <a:r>
              <a:rPr lang="en-GB" sz="2800" smtClean="0"/>
              <a:t>well done)</a:t>
            </a:r>
            <a:endParaRPr lang="en-GB" sz="2800" dirty="0" smtClean="0"/>
          </a:p>
        </p:txBody>
      </p:sp>
      <p:sp>
        <p:nvSpPr>
          <p:cNvPr id="10243" name="Content Placeholder 2"/>
          <p:cNvSpPr>
            <a:spLocks noGrp="1"/>
          </p:cNvSpPr>
          <p:nvPr>
            <p:ph idx="1"/>
          </p:nvPr>
        </p:nvSpPr>
        <p:spPr/>
        <p:txBody>
          <a:bodyPr/>
          <a:lstStyle/>
          <a:p>
            <a:pPr marL="514350" indent="-514350">
              <a:buSzPct val="100000"/>
              <a:buFont typeface="Arial" charset="0"/>
              <a:buAutoNum type="arabicPeriod"/>
            </a:pPr>
            <a:r>
              <a:rPr lang="en-GB" sz="2400" b="1" dirty="0" smtClean="0">
                <a:solidFill>
                  <a:srgbClr val="800080"/>
                </a:solidFill>
              </a:rPr>
              <a:t>Individual excellence</a:t>
            </a:r>
            <a:r>
              <a:rPr lang="en-GB" sz="2400" b="1" dirty="0" smtClean="0"/>
              <a:t>: evidence of enhancing and transforming the student learning experience commensurate with the individual’s context and the opportunities afforded by it.</a:t>
            </a:r>
          </a:p>
          <a:p>
            <a:pPr marL="514350" indent="-514350">
              <a:buSzPct val="100000"/>
              <a:buFont typeface="Arial" charset="0"/>
              <a:buAutoNum type="arabicPeriod"/>
            </a:pPr>
            <a:r>
              <a:rPr lang="en-GB" sz="2400" b="1" dirty="0" smtClean="0">
                <a:solidFill>
                  <a:srgbClr val="800080"/>
                </a:solidFill>
              </a:rPr>
              <a:t>Raising the profile of excellence</a:t>
            </a:r>
            <a:r>
              <a:rPr lang="en-GB" sz="2400" b="1" dirty="0" smtClean="0"/>
              <a:t>: evidence of supporting colleagues and influencing support for student learning; demonstrating impact and engagement beyond the nominee’s immediate academic or professional role.</a:t>
            </a:r>
          </a:p>
          <a:p>
            <a:pPr marL="514350" indent="-514350">
              <a:buSzPct val="100000"/>
              <a:buFont typeface="Arial" charset="0"/>
              <a:buAutoNum type="arabicPeriod"/>
            </a:pPr>
            <a:r>
              <a:rPr lang="en-GB" sz="2400" b="1" dirty="0" smtClean="0">
                <a:solidFill>
                  <a:srgbClr val="800080"/>
                </a:solidFill>
              </a:rPr>
              <a:t>Developing excellence</a:t>
            </a:r>
            <a:r>
              <a:rPr lang="en-GB" sz="2400" b="1" dirty="0" smtClean="0"/>
              <a:t>: evidence of the nominee’s commitment to her/his ongoing professional development with regard to teaching and learning and/or learning support.</a:t>
            </a:r>
          </a:p>
          <a:p>
            <a:pPr marL="514350" indent="-514350">
              <a:buSzPct val="100000"/>
              <a:buFont typeface="Arial" charset="0"/>
              <a:buAutoNum type="arabicPeriod"/>
            </a:pPr>
            <a:endParaRPr lang="en-GB" sz="2400" b="1" dirty="0" smtClean="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600" dirty="0" smtClean="0"/>
              <a:t>You need to submit:</a:t>
            </a:r>
          </a:p>
        </p:txBody>
      </p:sp>
      <p:sp>
        <p:nvSpPr>
          <p:cNvPr id="11267" name="Content Placeholder 2"/>
          <p:cNvSpPr>
            <a:spLocks noGrp="1"/>
          </p:cNvSpPr>
          <p:nvPr>
            <p:ph idx="1"/>
          </p:nvPr>
        </p:nvSpPr>
        <p:spPr>
          <a:xfrm>
            <a:off x="179512" y="1196752"/>
            <a:ext cx="8712968" cy="5005611"/>
          </a:xfrm>
        </p:spPr>
        <p:txBody>
          <a:bodyPr/>
          <a:lstStyle/>
          <a:p>
            <a:r>
              <a:rPr lang="en-GB" sz="2400" b="1" dirty="0" smtClean="0"/>
              <a:t>A claim for NT Fellowship: a statement of how the individual demonstrates excellence relevant to each of the three headline individual award criteria (maximum 5000 words).</a:t>
            </a:r>
          </a:p>
          <a:p>
            <a:r>
              <a:rPr lang="en-GB" sz="2400" b="1" dirty="0" smtClean="0"/>
              <a:t>A signed Statement of Support from the institution’s senior manager (maximum 1,000 words).</a:t>
            </a:r>
          </a:p>
          <a:p>
            <a:r>
              <a:rPr lang="en-GB" sz="2400" b="1" dirty="0" smtClean="0"/>
              <a:t>A brief Curriculum Vitae (maximum 1,500 words).</a:t>
            </a:r>
          </a:p>
          <a:p>
            <a:r>
              <a:rPr lang="en-GB" sz="2400" b="1" dirty="0" smtClean="0"/>
              <a:t>The </a:t>
            </a:r>
            <a:r>
              <a:rPr lang="en-GB" sz="2400" b="1" dirty="0" smtClean="0">
                <a:hlinkClick r:id="rId3" action="ppaction://hlinkfile" tooltip="Application form"/>
              </a:rPr>
              <a:t>Application Form</a:t>
            </a:r>
            <a:r>
              <a:rPr lang="en-GB" sz="2400" b="1" dirty="0" smtClean="0"/>
              <a:t> including 350 word personal profile (for internal administration only).</a:t>
            </a:r>
          </a:p>
          <a:p>
            <a:r>
              <a:rPr lang="en-GB" sz="2400" b="1" dirty="0" smtClean="0"/>
              <a:t>The equal opportunities form.</a:t>
            </a:r>
          </a:p>
          <a:p>
            <a:pPr>
              <a:buFont typeface="Wingdings" pitchFamily="2" charset="2"/>
              <a:buNone/>
            </a:pPr>
            <a:r>
              <a:rPr lang="en-GB" sz="2400" b="1" dirty="0" smtClean="0"/>
              <a:t>There is a strict format for each of these: see </a:t>
            </a:r>
            <a:r>
              <a:rPr lang="en-GB" sz="2400" b="1" dirty="0" smtClean="0">
                <a:hlinkClick r:id="rId4"/>
              </a:rPr>
              <a:t>http://www.heacademy.ac.uk/ntfs/submitting-nomination</a:t>
            </a:r>
            <a:endParaRPr lang="en-GB" sz="2400" b="1" dirty="0" smtClean="0"/>
          </a:p>
          <a:p>
            <a:pPr>
              <a:buFont typeface="Wingdings" pitchFamily="2" charset="2"/>
              <a:buNone/>
            </a:pPr>
            <a:r>
              <a:rPr lang="en-GB" sz="2400" b="1" dirty="0" smtClean="0"/>
              <a:t>(but note the system can alter slightly from year to year)</a:t>
            </a:r>
          </a:p>
          <a:p>
            <a:pPr>
              <a:buFont typeface="Wingdings" pitchFamily="2" charset="2"/>
              <a:buNone/>
            </a:pPr>
            <a:endParaRPr lang="en-GB" sz="2400" b="1" dirty="0" smtClean="0"/>
          </a:p>
          <a:p>
            <a:endParaRPr lang="en-GB" b="1" dirty="0" smtClean="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600" dirty="0" smtClean="0"/>
              <a:t>What must your HEI do?</a:t>
            </a:r>
          </a:p>
        </p:txBody>
      </p:sp>
      <p:sp>
        <p:nvSpPr>
          <p:cNvPr id="12291"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r>
              <a:rPr lang="en-US" sz="2600" b="1" dirty="0" smtClean="0"/>
              <a:t>Choose from those who put themselves forward the approved candidates for that year;</a:t>
            </a:r>
          </a:p>
          <a:p>
            <a:r>
              <a:rPr lang="en-US" sz="2600" b="1" dirty="0" smtClean="0"/>
              <a:t>Provide a supportive institutional statement that helps to make the case for the submission.</a:t>
            </a:r>
          </a:p>
          <a:p>
            <a:pPr>
              <a:buNone/>
            </a:pPr>
            <a:r>
              <a:rPr lang="en-US" sz="2600" b="1" dirty="0" smtClean="0"/>
              <a:t>Many HEIs also provide support for applicants to get the most out of the process.</a:t>
            </a:r>
          </a:p>
          <a:p>
            <a:pPr>
              <a:buNone/>
            </a:pPr>
            <a:endParaRPr lang="en-US" sz="2600" b="1" dirty="0" smtClean="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600" dirty="0" smtClean="0"/>
              <a:t>What kinds of evidence are convincing?</a:t>
            </a:r>
          </a:p>
        </p:txBody>
      </p:sp>
      <p:sp>
        <p:nvSpPr>
          <p:cNvPr id="13315" name="Content Placeholder 2"/>
          <p:cNvSpPr>
            <a:spLocks noGrp="1"/>
          </p:cNvSpPr>
          <p:nvPr>
            <p:ph idx="1"/>
          </p:nvPr>
        </p:nvSpPr>
        <p:spPr>
          <a:xfrm>
            <a:off x="251520" y="1268760"/>
            <a:ext cx="8712968" cy="4933603"/>
          </a:xfrm>
        </p:spPr>
        <p:txBody>
          <a:bodyPr/>
          <a:lstStyle/>
          <a:p>
            <a:r>
              <a:rPr lang="en-US" sz="2400" b="1" dirty="0" smtClean="0"/>
              <a:t>Anything that gives external validation to your claim, so that it is supported rather than being mere assertion;</a:t>
            </a:r>
          </a:p>
          <a:p>
            <a:r>
              <a:rPr lang="en-US" sz="2400" b="1" dirty="0" smtClean="0"/>
              <a:t>This is likely to involve raiding your ‘plaudits file’ for verbatim quotes demonstrating your excellence;</a:t>
            </a:r>
          </a:p>
          <a:p>
            <a:r>
              <a:rPr lang="en-US" sz="2400" b="1" dirty="0" smtClean="0"/>
              <a:t>These can be from module evaluations, feedback forums, student comments, letters and emails;</a:t>
            </a:r>
          </a:p>
          <a:p>
            <a:r>
              <a:rPr lang="en-US" sz="2400" b="1" dirty="0" smtClean="0"/>
              <a:t>Aim to collect a range of quotes from current and past </a:t>
            </a:r>
            <a:r>
              <a:rPr lang="en-US" sz="2400" b="1" dirty="0" smtClean="0">
                <a:solidFill>
                  <a:srgbClr val="800080"/>
                </a:solidFill>
              </a:rPr>
              <a:t>students</a:t>
            </a:r>
            <a:r>
              <a:rPr lang="en-US" sz="2400" b="1" dirty="0" smtClean="0"/>
              <a:t> at different levels, past and current </a:t>
            </a:r>
            <a:r>
              <a:rPr lang="en-US" sz="2400" b="1" dirty="0" smtClean="0">
                <a:solidFill>
                  <a:srgbClr val="800080"/>
                </a:solidFill>
              </a:rPr>
              <a:t>colleagues</a:t>
            </a:r>
            <a:r>
              <a:rPr lang="en-US" sz="2400" b="1" dirty="0" smtClean="0"/>
              <a:t>, </a:t>
            </a:r>
            <a:r>
              <a:rPr lang="en-US" sz="2400" b="1" dirty="0" smtClean="0">
                <a:solidFill>
                  <a:srgbClr val="800080"/>
                </a:solidFill>
              </a:rPr>
              <a:t>managers</a:t>
            </a:r>
            <a:r>
              <a:rPr lang="en-US" sz="2400" b="1" dirty="0" smtClean="0"/>
              <a:t>, </a:t>
            </a:r>
            <a:r>
              <a:rPr lang="en-US" sz="2400" b="1" dirty="0" smtClean="0">
                <a:solidFill>
                  <a:srgbClr val="800080"/>
                </a:solidFill>
              </a:rPr>
              <a:t>employers</a:t>
            </a:r>
            <a:r>
              <a:rPr lang="en-US" sz="2400" b="1" dirty="0" smtClean="0"/>
              <a:t> who take your students on placement, </a:t>
            </a:r>
            <a:r>
              <a:rPr lang="en-US" sz="2400" b="1" dirty="0" smtClean="0">
                <a:solidFill>
                  <a:srgbClr val="800080"/>
                </a:solidFill>
              </a:rPr>
              <a:t>external</a:t>
            </a:r>
            <a:r>
              <a:rPr lang="en-US" sz="2400" b="1" dirty="0" smtClean="0"/>
              <a:t> </a:t>
            </a:r>
            <a:r>
              <a:rPr lang="en-US" sz="2400" b="1" dirty="0" smtClean="0">
                <a:solidFill>
                  <a:srgbClr val="800080"/>
                </a:solidFill>
              </a:rPr>
              <a:t>examiners</a:t>
            </a:r>
            <a:r>
              <a:rPr lang="en-US" sz="2400" b="1" dirty="0" smtClean="0"/>
              <a:t> etc.</a:t>
            </a:r>
          </a:p>
          <a:p>
            <a:r>
              <a:rPr lang="en-US" sz="2400" b="1" dirty="0" smtClean="0"/>
              <a:t>You don’t need to provide full detail of each originator of quotes: ‘former 2</a:t>
            </a:r>
            <a:r>
              <a:rPr lang="en-US" sz="2400" b="1" baseline="30000" dirty="0" smtClean="0"/>
              <a:t>nd</a:t>
            </a:r>
            <a:r>
              <a:rPr lang="en-US" sz="2400" b="1" dirty="0" smtClean="0"/>
              <a:t>-year student’ ‘previous line-manager’, ‘employer of our graduates’ etc is sufficient detail.</a:t>
            </a:r>
          </a:p>
          <a:p>
            <a:endParaRPr lang="en-US" sz="2400" b="1" dirty="0" smtClean="0"/>
          </a:p>
        </p:txBody>
      </p:sp>
    </p:spTree>
  </p:cSld>
  <p:clrMapOvr>
    <a:masterClrMapping/>
  </p:clrMapOvr>
</p:sld>
</file>

<file path=ppt/theme/theme1.xml><?xml version="1.0" encoding="utf-8"?>
<a:theme xmlns:a="http://schemas.openxmlformats.org/drawingml/2006/main" name="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LeedsMet templa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GB" sz="31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GB" sz="3100" b="0" i="0" u="none" strike="noStrike" cap="none" normalizeH="0" baseline="0" smtClean="0">
            <a:ln>
              <a:noFill/>
            </a:ln>
            <a:solidFill>
              <a:schemeClr val="tx1"/>
            </a:solidFill>
            <a:effectLst/>
            <a:latin typeface="Arial" charset="0"/>
          </a:defRPr>
        </a:defPPr>
      </a:lstStyle>
    </a:lnDef>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LeedsMet template</Template>
  <TotalTime>792</TotalTime>
  <Words>1285</Words>
  <Application>Microsoft Office PowerPoint</Application>
  <PresentationFormat>On-screen Show (4:3)</PresentationFormat>
  <Paragraphs>96</Paragraphs>
  <Slides>17</Slides>
  <Notes>17</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LeedsMet template</vt:lpstr>
      <vt:lpstr>Thinking about applying for a National Teaching Fellowship?  South Bank University May 2014</vt:lpstr>
      <vt:lpstr>Why might you want to do it?</vt:lpstr>
      <vt:lpstr>What are the benefits?</vt:lpstr>
      <vt:lpstr>Are there any negatives?</vt:lpstr>
      <vt:lpstr>Unsuccessful applicants may feel:</vt:lpstr>
      <vt:lpstr>The 3 (equally weighted) criteria (section 3 is often the least well done)</vt:lpstr>
      <vt:lpstr>You need to submit:</vt:lpstr>
      <vt:lpstr>What must your HEI do?</vt:lpstr>
      <vt:lpstr>What kinds of evidence are convincing?</vt:lpstr>
      <vt:lpstr>Collecting and using evidence</vt:lpstr>
      <vt:lpstr>The HEA application process must be strictly adhered to:</vt:lpstr>
      <vt:lpstr>You need to demonstrate scholarship and commitment to reflection</vt:lpstr>
      <vt:lpstr>What should you be doing now?</vt:lpstr>
      <vt:lpstr> Some immediate tasks if you decide to go for it</vt:lpstr>
      <vt:lpstr>It’s a good plan to practice reflecting</vt:lpstr>
      <vt:lpstr>In summary: what some people say:</vt:lpstr>
      <vt:lpstr>Why not give it a go! Good luck! www.sally-brown.net</vt:lpstr>
    </vt:vector>
  </TitlesOfParts>
  <Company>Leeds Metropolitan University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Disability Research Conference</dc:title>
  <dc:creator>AGorra</dc:creator>
  <cp:lastModifiedBy>user</cp:lastModifiedBy>
  <cp:revision>86</cp:revision>
  <dcterms:created xsi:type="dcterms:W3CDTF">2007-03-06T12:05:28Z</dcterms:created>
  <dcterms:modified xsi:type="dcterms:W3CDTF">2014-05-21T18:14:23Z</dcterms:modified>
</cp:coreProperties>
</file>