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419" r:id="rId15"/>
    <p:sldId id="395" r:id="rId16"/>
    <p:sldId id="359" r:id="rId17"/>
    <p:sldId id="416" r:id="rId18"/>
    <p:sldId id="417" r:id="rId19"/>
    <p:sldId id="382" r:id="rId20"/>
    <p:sldId id="406" r:id="rId21"/>
    <p:sldId id="410" r:id="rId22"/>
    <p:sldId id="409" r:id="rId23"/>
    <p:sldId id="414" r:id="rId24"/>
    <p:sldId id="407" r:id="rId25"/>
    <p:sldId id="418" r:id="rId26"/>
    <p:sldId id="415" r:id="rId27"/>
    <p:sldId id="363" r:id="rId28"/>
    <p:sldId id="385" r:id="rId29"/>
    <p:sldId id="362" r:id="rId30"/>
    <p:sldId id="389" r:id="rId31"/>
    <p:sldId id="373" r:id="rId32"/>
    <p:sldId id="367" r:id="rId33"/>
    <p:sldId id="393" r:id="rId34"/>
    <p:sldId id="391" r:id="rId35"/>
    <p:sldId id="370" r:id="rId36"/>
    <p:sldId id="374" r:id="rId37"/>
    <p:sldId id="380" r:id="rId38"/>
    <p:sldId id="402" r:id="rId39"/>
    <p:sldId id="403" r:id="rId40"/>
    <p:sldId id="405"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80" y="-66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41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15</a:t>
            </a:fld>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0814" y="751512"/>
            <a:ext cx="4516048" cy="3709295"/>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20</a:t>
            </a:fld>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25</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27</a:t>
            </a:fld>
            <a:endParaRPr 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4</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6</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1800" dirty="0" smtClean="0"/>
              <a:t>Edinburgh Napier University</a:t>
            </a:r>
            <a:br>
              <a:rPr lang="en-GB" sz="1800" dirty="0" smtClean="0"/>
            </a:br>
            <a:r>
              <a:rPr lang="en-GB" sz="1800" dirty="0" smtClean="0"/>
              <a:t>April 2014</a:t>
            </a:r>
            <a:r>
              <a:rPr lang="en-GB" sz="1800" dirty="0" smtClean="0"/>
              <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a:t>
            </a:r>
            <a:r>
              <a:rPr lang="en-GB" sz="2400" dirty="0" smtClean="0"/>
              <a:t>Brown</a:t>
            </a:r>
          </a:p>
          <a:p>
            <a:pPr algn="ctr" eaLnBrk="1" hangingPunct="1"/>
            <a:r>
              <a:rPr lang="en-GB" sz="2400" dirty="0" smtClean="0"/>
              <a:t>@</a:t>
            </a:r>
            <a:r>
              <a:rPr lang="en-GB" sz="2400" smtClean="0"/>
              <a:t>ProfSallyBrown</a:t>
            </a:r>
            <a:endParaRPr lang="en-GB" sz="2400" dirty="0" smtClean="0"/>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a:t>
            </a:r>
            <a:r>
              <a:rPr lang="en-GB" sz="1800" dirty="0" smtClean="0"/>
              <a:t>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36" y="1104"/>
              <a:ext cx="1800" cy="1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 xmlns:a14="http://schemas.microsoft.com/office/drawing/2010/main"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2299</Words>
  <Application>Microsoft Office PowerPoint</Application>
  <PresentationFormat>On-screen Show (4:3)</PresentationFormat>
  <Paragraphs>225</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Edinburgh Napier University April 2014 </vt:lpstr>
      <vt:lpstr>Slide 2</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2014-04-09T11:38:48Z</dcterms:modified>
</cp:coreProperties>
</file>