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2"/>
  </p:notesMasterIdLst>
  <p:handoutMasterIdLst>
    <p:handoutMasterId r:id="rId43"/>
  </p:handoutMasterIdLst>
  <p:sldIdLst>
    <p:sldId id="261" r:id="rId14"/>
    <p:sldId id="395" r:id="rId15"/>
    <p:sldId id="359" r:id="rId16"/>
    <p:sldId id="416" r:id="rId17"/>
    <p:sldId id="417" r:id="rId18"/>
    <p:sldId id="382" r:id="rId19"/>
    <p:sldId id="406" r:id="rId20"/>
    <p:sldId id="410" r:id="rId21"/>
    <p:sldId id="409" r:id="rId22"/>
    <p:sldId id="414" r:id="rId23"/>
    <p:sldId id="407" r:id="rId24"/>
    <p:sldId id="418" r:id="rId25"/>
    <p:sldId id="415" r:id="rId26"/>
    <p:sldId id="363" r:id="rId27"/>
    <p:sldId id="385" r:id="rId28"/>
    <p:sldId id="362" r:id="rId29"/>
    <p:sldId id="389" r:id="rId30"/>
    <p:sldId id="373" r:id="rId31"/>
    <p:sldId id="367" r:id="rId32"/>
    <p:sldId id="393" r:id="rId33"/>
    <p:sldId id="391" r:id="rId34"/>
    <p:sldId id="370" r:id="rId35"/>
    <p:sldId id="374" r:id="rId36"/>
    <p:sldId id="380" r:id="rId37"/>
    <p:sldId id="402" r:id="rId38"/>
    <p:sldId id="403" r:id="rId39"/>
    <p:sldId id="405" r:id="rId40"/>
    <p:sldId id="419" r:id="rId4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780" y="-660"/>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25</a:t>
            </a:fld>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26</a:t>
            </a:fld>
            <a:endParaRPr 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27</a:t>
            </a:fld>
            <a:endParaRPr 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0814" y="751512"/>
            <a:ext cx="4516048" cy="3709295"/>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28</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7.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Innovations in Masters Level Assessment</a:t>
            </a:r>
            <a:br>
              <a:rPr lang="en-GB" sz="3600" dirty="0" smtClean="0"/>
            </a:br>
            <a:r>
              <a:rPr lang="en-GB" sz="3600" dirty="0" smtClean="0"/>
              <a:t>Utrecht University</a:t>
            </a:r>
            <a:r>
              <a:rPr lang="en-GB" sz="3600" smtClean="0"/>
              <a:t/>
            </a:r>
            <a:br>
              <a:rPr lang="en-GB" sz="3600" smtClean="0"/>
            </a:br>
            <a:r>
              <a:rPr lang="en-GB" sz="3600" smtClean="0"/>
              <a:t>December 2013</a:t>
            </a:r>
            <a:r>
              <a:rPr lang="en-GB" sz="2800" dirty="0" smtClean="0"/>
              <a:t/>
            </a:r>
            <a:br>
              <a:rPr lang="en-GB" sz="28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36" y="1104"/>
              <a:ext cx="1800" cy="16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xmlns="" val="0"/>
              </a:ext>
            </a:extLst>
          </a:blip>
          <a:srcRect r="2715"/>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smtClean="0"/>
              <a:t>It </a:t>
            </a:r>
            <a:r>
              <a:rPr lang="en-GB" dirty="0" smtClean="0"/>
              <a:t>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a:t>
            </a:r>
            <a:r>
              <a:rPr lang="en-GB" sz="1800" smtClean="0"/>
              <a:t>(2012) Assimilate compendium, Leeds, Leeds Met Press</a:t>
            </a:r>
            <a:endParaRPr lang="en-GB" sz="1800" dirty="0" smtClean="0"/>
          </a:p>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pPr>
            <a:r>
              <a:rPr lang="en-GB" sz="4400" dirty="0" smtClean="0">
                <a:effectLst>
                  <a:outerShdw blurRad="38100" dist="38100" dir="2700000" algn="tl">
                    <a:srgbClr val="FFFFFF"/>
                  </a:outerShdw>
                </a:effectLst>
                <a:latin typeface="Arial" pitchFamily="34" charset="0"/>
                <a:cs typeface="Arial" pitchFamily="34" charset="0"/>
              </a:rPr>
              <a:t>Characteristics of excellent teachers: diamond-9</a:t>
            </a:r>
            <a:endParaRPr lang="en-GB" sz="4400" dirty="0">
              <a:effectLst>
                <a:outerShdw blurRad="38100" dist="38100" dir="2700000" algn="tl">
                  <a:srgbClr val="FFFFFF"/>
                </a:outerShdw>
              </a:effectLst>
              <a:latin typeface="Arial" pitchFamily="34" charset="0"/>
              <a:cs typeface="Arial" pitchFamily="34" charset="0"/>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9</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2303</Words>
  <Application>Microsoft Office PowerPoint</Application>
  <PresentationFormat>On-screen Show (4:3)</PresentationFormat>
  <Paragraphs>225</Paragraphs>
  <Slides>28</Slides>
  <Notes>28</Notes>
  <HiddenSlides>0</HiddenSlides>
  <MMClips>0</MMClips>
  <ScaleCrop>false</ScaleCrop>
  <HeadingPairs>
    <vt:vector size="4" baseType="variant">
      <vt:variant>
        <vt:lpstr>Theme</vt:lpstr>
      </vt:variant>
      <vt:variant>
        <vt:i4>13</vt:i4>
      </vt:variant>
      <vt:variant>
        <vt:lpstr>Slide Titles</vt:lpstr>
      </vt:variant>
      <vt:variant>
        <vt:i4>28</vt:i4>
      </vt:variant>
    </vt:vector>
  </HeadingPairs>
  <TitlesOfParts>
    <vt:vector size="41"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Innovations in Masters Level Assessment Utrecht University December 2013 </vt:lpstr>
      <vt:lpstr>Today's workshop will enable you to:</vt:lpstr>
      <vt:lpstr>Assimilate has been a 3-year NTFS funded project</vt:lpstr>
      <vt:lpstr>The context for reviewing M-level assessment</vt:lpstr>
      <vt:lpstr>At Masters level, assessment really matters!</vt:lpstr>
      <vt:lpstr>Good practice M-level Assessment examples include:</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Emergent outcomes</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lpstr>Slide 28</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2013-12-10T09:35:15Z</dcterms:modified>
</cp:coreProperties>
</file>