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1"/>
  </p:notesMasterIdLst>
  <p:handoutMasterIdLst>
    <p:handoutMasterId r:id="rId42"/>
  </p:handoutMasterIdLst>
  <p:sldIdLst>
    <p:sldId id="261" r:id="rId14"/>
    <p:sldId id="395" r:id="rId15"/>
    <p:sldId id="359" r:id="rId16"/>
    <p:sldId id="416" r:id="rId17"/>
    <p:sldId id="417" r:id="rId18"/>
    <p:sldId id="382" r:id="rId19"/>
    <p:sldId id="406" r:id="rId20"/>
    <p:sldId id="410" r:id="rId21"/>
    <p:sldId id="409" r:id="rId22"/>
    <p:sldId id="414" r:id="rId23"/>
    <p:sldId id="407" r:id="rId24"/>
    <p:sldId id="418" r:id="rId25"/>
    <p:sldId id="415" r:id="rId26"/>
    <p:sldId id="363" r:id="rId27"/>
    <p:sldId id="385" r:id="rId28"/>
    <p:sldId id="362" r:id="rId29"/>
    <p:sldId id="389" r:id="rId30"/>
    <p:sldId id="373" r:id="rId31"/>
    <p:sldId id="367" r:id="rId32"/>
    <p:sldId id="393" r:id="rId33"/>
    <p:sldId id="391" r:id="rId34"/>
    <p:sldId id="370" r:id="rId35"/>
    <p:sldId id="374" r:id="rId36"/>
    <p:sldId id="380" r:id="rId37"/>
    <p:sldId id="402" r:id="rId38"/>
    <p:sldId id="403" r:id="rId39"/>
    <p:sldId id="405" r:id="rId40"/>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798"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93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22</a:t>
            </a:fld>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25</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Masters </a:t>
            </a:r>
            <a:r>
              <a:rPr lang="en-GB" sz="3600" dirty="0" smtClean="0"/>
              <a:t>Level Assessment</a:t>
            </a:r>
            <a:br>
              <a:rPr lang="en-GB" sz="3600" dirty="0" smtClean="0"/>
            </a:br>
            <a:r>
              <a:rPr lang="en-GB" sz="2800" dirty="0" smtClean="0"/>
              <a:t>The Oxford Learning Institute</a:t>
            </a:r>
            <a:br>
              <a:rPr lang="en-GB" sz="2800" dirty="0" smtClean="0"/>
            </a:br>
            <a:r>
              <a:rPr lang="en-GB" sz="2800" dirty="0" smtClean="0"/>
              <a:t>17</a:t>
            </a:r>
            <a:r>
              <a:rPr lang="en-GB" sz="2800" baseline="30000" dirty="0" smtClean="0"/>
              <a:t>th</a:t>
            </a:r>
            <a:r>
              <a:rPr lang="en-GB" sz="2800" dirty="0" smtClean="0"/>
              <a:t> October 2013</a:t>
            </a:r>
            <a:r>
              <a:rPr lang="en-GB" sz="3600" dirty="0" smtClean="0"/>
              <a:t/>
            </a:r>
            <a:br>
              <a:rPr lang="en-GB" sz="36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2400" dirty="0" smtClean="0"/>
              <a:t>Twitter @</a:t>
            </a:r>
            <a:r>
              <a:rPr lang="en-GB" sz="2400" dirty="0" err="1" smtClean="0"/>
              <a:t>ProfSallyBrown</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336" y="1104"/>
              <a:ext cx="1800" cy="1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 xmlns:a14="http://schemas.microsoft.com/office/drawing/2010/main"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dirty="0" smtClean="0"/>
              <a:t>Essays and exams should be ‘the gold standard’ in terms of Masters assessment methods. (3)</a:t>
            </a:r>
          </a:p>
          <a:p>
            <a:pPr marL="0" indent="0">
              <a:buFont typeface="Wingdings" pitchFamily="2" charset="2"/>
              <a:buNone/>
            </a:pPr>
            <a:endParaRPr lang="en-GB" sz="1000" dirty="0" smtClean="0"/>
          </a:p>
          <a:p>
            <a:pPr marL="0" indent="0">
              <a:buFont typeface="Wingdings" pitchFamily="2" charset="2"/>
              <a:buNone/>
            </a:pPr>
            <a:r>
              <a:rPr lang="en-GB" dirty="0" smtClean="0"/>
              <a:t>Improving assessment methods requires a shift in how learning is viewed. (41)</a:t>
            </a:r>
          </a:p>
          <a:p>
            <a:pPr marL="0" indent="0">
              <a:buFont typeface="Wingdings" pitchFamily="2" charset="2"/>
              <a:buNone/>
            </a:pPr>
            <a:endParaRPr lang="en-GB" sz="1000" dirty="0" smtClean="0"/>
          </a:p>
          <a:p>
            <a:pPr marL="0" indent="0">
              <a:buFont typeface="Wingdings" pitchFamily="2" charset="2"/>
              <a:buNone/>
            </a:pPr>
            <a:r>
              <a:rPr lang="en-GB" dirty="0"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a:t>
            </a:r>
            <a:r>
              <a:rPr lang="en-GB" sz="1800" dirty="0" smtClean="0"/>
              <a:t>2014) </a:t>
            </a:r>
            <a:r>
              <a:rPr lang="en-GB" sz="1800" dirty="0" smtClean="0"/>
              <a:t>‘What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2288</Words>
  <Application>Microsoft Office PowerPoint</Application>
  <PresentationFormat>On-screen Show (4:3)</PresentationFormat>
  <Paragraphs>215</Paragraphs>
  <Slides>27</Slides>
  <Notes>27</Notes>
  <HiddenSlides>0</HiddenSlides>
  <MMClips>0</MMClips>
  <ScaleCrop>false</ScaleCrop>
  <HeadingPairs>
    <vt:vector size="4" baseType="variant">
      <vt:variant>
        <vt:lpstr>Theme</vt:lpstr>
      </vt:variant>
      <vt:variant>
        <vt:i4>13</vt:i4>
      </vt:variant>
      <vt:variant>
        <vt:lpstr>Slide Titles</vt:lpstr>
      </vt:variant>
      <vt:variant>
        <vt:i4>27</vt:i4>
      </vt:variant>
    </vt:vector>
  </HeadingPairs>
  <TitlesOfParts>
    <vt:vector size="40"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Masters Level Assessment The Oxford Learning Institute 17th October 2013 </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2013-10-18T08:52:46Z</dcterms:modified>
</cp:coreProperties>
</file>