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1"/>
  </p:notesMasterIdLst>
  <p:handoutMasterIdLst>
    <p:handoutMasterId r:id="rId42"/>
  </p:handoutMasterIdLst>
  <p:sldIdLst>
    <p:sldId id="261" r:id="rId14"/>
    <p:sldId id="395" r:id="rId15"/>
    <p:sldId id="359" r:id="rId16"/>
    <p:sldId id="416" r:id="rId17"/>
    <p:sldId id="417" r:id="rId18"/>
    <p:sldId id="382" r:id="rId19"/>
    <p:sldId id="406" r:id="rId20"/>
    <p:sldId id="410" r:id="rId21"/>
    <p:sldId id="409" r:id="rId22"/>
    <p:sldId id="414" r:id="rId23"/>
    <p:sldId id="407" r:id="rId24"/>
    <p:sldId id="418" r:id="rId25"/>
    <p:sldId id="415" r:id="rId26"/>
    <p:sldId id="363" r:id="rId27"/>
    <p:sldId id="385" r:id="rId28"/>
    <p:sldId id="362" r:id="rId29"/>
    <p:sldId id="389" r:id="rId30"/>
    <p:sldId id="373" r:id="rId31"/>
    <p:sldId id="367" r:id="rId32"/>
    <p:sldId id="393" r:id="rId33"/>
    <p:sldId id="391" r:id="rId34"/>
    <p:sldId id="370" r:id="rId35"/>
    <p:sldId id="374" r:id="rId36"/>
    <p:sldId id="380" r:id="rId37"/>
    <p:sldId id="402" r:id="rId38"/>
    <p:sldId id="403" r:id="rId39"/>
    <p:sldId id="405" r:id="rId40"/>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5" autoAdjust="0"/>
    <p:restoredTop sz="95663" autoAdjust="0"/>
  </p:normalViewPr>
  <p:slideViewPr>
    <p:cSldViewPr showGuides="1">
      <p:cViewPr>
        <p:scale>
          <a:sx n="50" d="100"/>
          <a:sy n="50" d="100"/>
        </p:scale>
        <p:origin x="-996"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41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25</a:t>
            </a:fld>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2000" dirty="0" smtClean="0"/>
              <a:t>Regents University  May 2013</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xmlns=""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smtClean="0"/>
              <a:t>It </a:t>
            </a:r>
            <a:r>
              <a:rPr lang="en-GB" dirty="0" smtClean="0"/>
              <a:t>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a:t>
            </a:r>
            <a:r>
              <a:rPr lang="en-GB" sz="1800" smtClean="0"/>
              <a:t>(2012) Assimilate compendium, Leeds, Leeds Met Press</a:t>
            </a:r>
            <a:endParaRPr lang="en-GB" sz="1800" dirty="0" smtClean="0"/>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2287</Words>
  <Application>Microsoft Office PowerPoint</Application>
  <PresentationFormat>On-screen Show (4:3)</PresentationFormat>
  <Paragraphs>214</Paragraphs>
  <Slides>27</Slides>
  <Notes>27</Notes>
  <HiddenSlides>0</HiddenSlides>
  <MMClips>0</MMClips>
  <ScaleCrop>false</ScaleCrop>
  <HeadingPairs>
    <vt:vector size="4" baseType="variant">
      <vt:variant>
        <vt:lpstr>Theme</vt:lpstr>
      </vt:variant>
      <vt:variant>
        <vt:i4>13</vt:i4>
      </vt:variant>
      <vt:variant>
        <vt:lpstr>Slide Titles</vt:lpstr>
      </vt:variant>
      <vt:variant>
        <vt:i4>27</vt:i4>
      </vt:variant>
    </vt:vector>
  </HeadingPairs>
  <TitlesOfParts>
    <vt:vector size="40"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Regents University  May 2013 </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2013-05-29T13:21:24Z</dcterms:modified>
</cp:coreProperties>
</file>