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395" r:id="rId15"/>
    <p:sldId id="416" r:id="rId16"/>
    <p:sldId id="417" r:id="rId17"/>
    <p:sldId id="406" r:id="rId18"/>
    <p:sldId id="410" r:id="rId19"/>
    <p:sldId id="409" r:id="rId20"/>
    <p:sldId id="414" r:id="rId21"/>
    <p:sldId id="407" r:id="rId22"/>
    <p:sldId id="418" r:id="rId23"/>
    <p:sldId id="415" r:id="rId24"/>
    <p:sldId id="359" r:id="rId25"/>
    <p:sldId id="363" r:id="rId26"/>
    <p:sldId id="386" r:id="rId27"/>
    <p:sldId id="382" r:id="rId28"/>
    <p:sldId id="385" r:id="rId29"/>
    <p:sldId id="362" r:id="rId30"/>
    <p:sldId id="389" r:id="rId31"/>
    <p:sldId id="373" r:id="rId32"/>
    <p:sldId id="367" r:id="rId33"/>
    <p:sldId id="393" r:id="rId34"/>
    <p:sldId id="391" r:id="rId35"/>
    <p:sldId id="370" r:id="rId36"/>
    <p:sldId id="374" r:id="rId37"/>
    <p:sldId id="380" r:id="rId38"/>
    <p:sldId id="402" r:id="rId39"/>
    <p:sldId id="403" r:id="rId40"/>
    <p:sldId id="405"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3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12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20</a:t>
            </a:fld>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25</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27</a:t>
            </a:fld>
            <a:endParaRPr 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3</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6</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Assimilate: Assessing students at Masters Level</a:t>
            </a:r>
            <a:br>
              <a:rPr lang="en-GB" sz="3600" dirty="0" smtClean="0"/>
            </a:br>
            <a:r>
              <a:rPr lang="en-GB" sz="2800" dirty="0" smtClean="0"/>
              <a:t>Cork IT May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3200" smtClean="0"/>
              <a:t>Literature and background information on M-level assessment</a:t>
            </a:r>
          </a:p>
        </p:txBody>
      </p:sp>
      <p:sp>
        <p:nvSpPr>
          <p:cNvPr id="23554" name="Content Placeholder 2"/>
          <p:cNvSpPr>
            <a:spLocks noGrp="1"/>
          </p:cNvSpPr>
          <p:nvPr>
            <p:ph idx="1"/>
          </p:nvPr>
        </p:nvSpPr>
        <p:spPr/>
        <p:txBody>
          <a:bodyPr/>
          <a:lstStyle/>
          <a:p>
            <a:r>
              <a:rPr lang="en-GB" dirty="0" smtClean="0"/>
              <a:t>We’ve confirmed that publications on this topic are relatively limited; </a:t>
            </a:r>
          </a:p>
          <a:p>
            <a:r>
              <a:rPr lang="en-GB" dirty="0" smtClean="0"/>
              <a:t>There are some areas where much has been written (for example on language learning) but there are significant gaps and little in the way of generic literature;</a:t>
            </a:r>
          </a:p>
          <a:p>
            <a:r>
              <a:rPr lang="en-GB" dirty="0" smtClean="0"/>
              <a:t>Nations, Institutions, Professional and Subject Bodies and other accrediting organisations often provide detailed guidance on what they expect in terms of assessment criteria and standards at this level, but this doesn’t always translate directly into practice in the field.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2"/>
            <a:ext cx="8715375" cy="5500687"/>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a:t>
            </a:r>
            <a:r>
              <a:rPr lang="fr-FR" dirty="0" smtClean="0"/>
              <a:t>engagement / </a:t>
            </a:r>
            <a:r>
              <a:rPr lang="fr-FR" dirty="0" err="1" smtClean="0"/>
              <a:t>peer</a:t>
            </a:r>
            <a:r>
              <a:rPr lang="fr-FR" dirty="0" smtClean="0"/>
              <a:t>-</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xmlns=""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dirty="0" smtClean="0"/>
              <a:t>It has excited considerable interest, with requests to disseminate outcomes to date at eight universities and seven conferences to date (with more in prospect);</a:t>
            </a:r>
          </a:p>
          <a:p>
            <a:r>
              <a:rPr lang="en-GB" dirty="0" smtClean="0"/>
              <a:t>It 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2407</Words>
  <Application>Microsoft Office PowerPoint</Application>
  <PresentationFormat>On-screen Show (4:3)</PresentationFormat>
  <Paragraphs>220</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Assimilate: Assessing students at Masters Level Cork IT May 2013 </vt:lpstr>
      <vt:lpstr>Today's workshop will enable you to:</vt:lpstr>
      <vt:lpstr>The context for reviewing M-level assessment</vt:lpstr>
      <vt:lpstr>At Masters level, assessment really matters!</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Assimilate has been a 3-year NTFS funded project</vt:lpstr>
      <vt:lpstr>Emergent outcomes</vt:lpstr>
      <vt:lpstr>Literature and background information on M-level assessment</vt:lpstr>
      <vt:lpstr>Good practice M-level Assessment examples include:</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2013-05-02T19:20:15Z</dcterms:modified>
</cp:coreProperties>
</file>