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Masters/slideMaster21.xml" ContentType="application/vnd.openxmlformats-officedocument.presentationml.slideMaster+xml"/>
  <Override PartName="/ppt/slideMasters/slideMaster22.xml" ContentType="application/vnd.openxmlformats-officedocument.presentationml.slideMaster+xml"/>
  <Override PartName="/ppt/slideMasters/slideMaster23.xml" ContentType="application/vnd.openxmlformats-officedocument.presentationml.slideMaster+xml"/>
  <Override PartName="/ppt/slideMasters/slideMaster24.xml" ContentType="application/vnd.openxmlformats-officedocument.presentationml.slideMaster+xml"/>
  <Override PartName="/ppt/slideMasters/slideMaster25.xml" ContentType="application/vnd.openxmlformats-officedocument.presentationml.slideMaster+xml"/>
  <Override PartName="/ppt/slideMasters/slideMaster26.xml" ContentType="application/vnd.openxmlformats-officedocument.presentationml.slideMaster+xml"/>
  <Override PartName="/ppt/slideMasters/slideMaster27.xml" ContentType="application/vnd.openxmlformats-officedocument.presentationml.slideMaster+xml"/>
  <Override PartName="/ppt/slideMasters/slideMaster28.xml" ContentType="application/vnd.openxmlformats-officedocument.presentationml.slideMaster+xml"/>
  <Override PartName="/ppt/slideMasters/slideMaster29.xml" ContentType="application/vnd.openxmlformats-officedocument.presentationml.slideMaster+xml"/>
  <Override PartName="/ppt/slideMasters/slideMaster30.xml" ContentType="application/vnd.openxmlformats-officedocument.presentationml.slideMaster+xml"/>
  <Override PartName="/ppt/slideMasters/slideMaster31.xml" ContentType="application/vnd.openxmlformats-officedocument.presentationml.slideMaster+xml"/>
  <Override PartName="/ppt/slideMasters/slideMaster32.xml" ContentType="application/vnd.openxmlformats-officedocument.presentationml.slideMaster+xml"/>
  <Override PartName="/ppt/slideMasters/slideMaster33.xml" ContentType="application/vnd.openxmlformats-officedocument.presentationml.slideMaster+xml"/>
  <Override PartName="/ppt/slideMasters/slideMaster34.xml" ContentType="application/vnd.openxmlformats-officedocument.presentationml.slideMaster+xml"/>
  <Override PartName="/ppt/slideMasters/slideMaster35.xml" ContentType="application/vnd.openxmlformats-officedocument.presentationml.slideMaster+xml"/>
  <Override PartName="/ppt/slideMasters/slideMaster36.xml" ContentType="application/vnd.openxmlformats-officedocument.presentationml.slideMaster+xml"/>
  <Override PartName="/ppt/slideMasters/slideMaster37.xml" ContentType="application/vnd.openxmlformats-officedocument.presentationml.slideMaster+xml"/>
  <Override PartName="/ppt/slideMasters/slideMaster38.xml" ContentType="application/vnd.openxmlformats-officedocument.presentationml.slideMaster+xml"/>
  <Override PartName="/ppt/slideMasters/slideMaster39.xml" ContentType="application/vnd.openxmlformats-officedocument.presentationml.slideMaster+xml"/>
  <Override PartName="/ppt/slideMasters/slideMaster40.xml" ContentType="application/vnd.openxmlformats-officedocument.presentationml.slideMaster+xml"/>
  <Override PartName="/ppt/slideMasters/slideMaster41.xml" ContentType="application/vnd.openxmlformats-officedocument.presentationml.slideMaster+xml"/>
  <Override PartName="/ppt/slideMasters/slideMaster42.xml" ContentType="application/vnd.openxmlformats-officedocument.presentationml.slideMaster+xml"/>
  <Override PartName="/ppt/slideMasters/slideMaster43.xml" ContentType="application/vnd.openxmlformats-officedocument.presentationml.slideMaster+xml"/>
  <Override PartName="/ppt/slideMasters/slideMaster44.xml" ContentType="application/vnd.openxmlformats-officedocument.presentationml.slideMaster+xml"/>
  <Override PartName="/ppt/slideMasters/slideMaster45.xml" ContentType="application/vnd.openxmlformats-officedocument.presentationml.slideMaster+xml"/>
  <Override PartName="/ppt/slideMasters/slideMaster46.xml" ContentType="application/vnd.openxmlformats-officedocument.presentationml.slideMaster+xml"/>
  <Override PartName="/ppt/slideMasters/slideMaster47.xml" ContentType="application/vnd.openxmlformats-officedocument.presentationml.slideMaster+xml"/>
  <Override PartName="/ppt/slideMasters/slideMaster48.xml" ContentType="application/vnd.openxmlformats-officedocument.presentationml.slideMaster+xml"/>
  <Override PartName="/ppt/slideMasters/slideMaster49.xml" ContentType="application/vnd.openxmlformats-officedocument.presentationml.slideMaster+xml"/>
  <Override PartName="/ppt/slideMasters/slideMaster50.xml" ContentType="application/vnd.openxmlformats-officedocument.presentationml.slideMaster+xml"/>
  <Override PartName="/ppt/slideMasters/slideMaster51.xml" ContentType="application/vnd.openxmlformats-officedocument.presentationml.slideMaster+xml"/>
  <Override PartName="/ppt/slideMasters/slideMaster52.xml" ContentType="application/vnd.openxmlformats-officedocument.presentationml.slideMaster+xml"/>
  <Override PartName="/ppt/slideMasters/slideMaster53.xml" ContentType="application/vnd.openxmlformats-officedocument.presentationml.slideMaster+xml"/>
  <Override PartName="/ppt/slideMasters/slideMaster54.xml" ContentType="application/vnd.openxmlformats-officedocument.presentationml.slideMaster+xml"/>
  <Override PartName="/ppt/slideMasters/slideMaster55.xml" ContentType="application/vnd.openxmlformats-officedocument.presentationml.slideMaster+xml"/>
  <Override PartName="/ppt/slideMasters/slideMaster56.xml" ContentType="application/vnd.openxmlformats-officedocument.presentationml.slideMaster+xml"/>
  <Override PartName="/ppt/slideMasters/slideMaster5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6.xml" ContentType="application/vnd.openxmlformats-officedocument.theme+xml"/>
  <Override PartName="/ppt/slideLayouts/slideLayout13.xml" ContentType="application/vnd.openxmlformats-officedocument.presentationml.slideLayout+xml"/>
  <Override PartName="/ppt/theme/theme7.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8.xml" ContentType="application/vnd.openxmlformats-officedocument.theme+xml"/>
  <Override PartName="/ppt/slideLayouts/slideLayout16.xml" ContentType="application/vnd.openxmlformats-officedocument.presentationml.slideLayout+xml"/>
  <Override PartName="/ppt/theme/theme9.xml" ContentType="application/vnd.openxmlformats-officedocument.theme+xml"/>
  <Override PartName="/ppt/slideLayouts/slideLayout17.xml" ContentType="application/vnd.openxmlformats-officedocument.presentationml.slideLayout+xml"/>
  <Override PartName="/ppt/theme/theme10.xml" ContentType="application/vnd.openxmlformats-officedocument.theme+xml"/>
  <Override PartName="/ppt/slideLayouts/slideLayout18.xml" ContentType="application/vnd.openxmlformats-officedocument.presentationml.slideLayout+xml"/>
  <Override PartName="/ppt/theme/theme11.xml" ContentType="application/vnd.openxmlformats-officedocument.theme+xml"/>
  <Override PartName="/ppt/slideLayouts/slideLayout19.xml" ContentType="application/vnd.openxmlformats-officedocument.presentationml.slideLayout+xml"/>
  <Override PartName="/ppt/theme/theme12.xml" ContentType="application/vnd.openxmlformats-officedocument.theme+xml"/>
  <Override PartName="/ppt/slideLayouts/slideLayout20.xml" ContentType="application/vnd.openxmlformats-officedocument.presentationml.slideLayout+xml"/>
  <Override PartName="/ppt/theme/theme13.xml" ContentType="application/vnd.openxmlformats-officedocument.theme+xml"/>
  <Override PartName="/ppt/slideLayouts/slideLayout21.xml" ContentType="application/vnd.openxmlformats-officedocument.presentationml.slideLayout+xml"/>
  <Override PartName="/ppt/theme/theme14.xml" ContentType="application/vnd.openxmlformats-officedocument.theme+xml"/>
  <Override PartName="/ppt/slideLayouts/slideLayout22.xml" ContentType="application/vnd.openxmlformats-officedocument.presentationml.slideLayout+xml"/>
  <Override PartName="/ppt/theme/theme15.xml" ContentType="application/vnd.openxmlformats-officedocument.theme+xml"/>
  <Override PartName="/ppt/slideLayouts/slideLayout23.xml" ContentType="application/vnd.openxmlformats-officedocument.presentationml.slideLayout+xml"/>
  <Override PartName="/ppt/theme/theme16.xml" ContentType="application/vnd.openxmlformats-officedocument.theme+xml"/>
  <Override PartName="/ppt/slideLayouts/slideLayout24.xml" ContentType="application/vnd.openxmlformats-officedocument.presentationml.slideLayout+xml"/>
  <Override PartName="/ppt/theme/theme17.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18.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19.xml" ContentType="application/vnd.openxmlformats-officedocument.theme+xml"/>
  <Override PartName="/ppt/slideLayouts/slideLayout30.xml" ContentType="application/vnd.openxmlformats-officedocument.presentationml.slideLayout+xml"/>
  <Override PartName="/ppt/theme/theme20.xml" ContentType="application/vnd.openxmlformats-officedocument.theme+xml"/>
  <Override PartName="/ppt/slideLayouts/slideLayout31.xml" ContentType="application/vnd.openxmlformats-officedocument.presentationml.slideLayout+xml"/>
  <Override PartName="/ppt/theme/theme21.xml" ContentType="application/vnd.openxmlformats-officedocument.theme+xml"/>
  <Override PartName="/ppt/slideLayouts/slideLayout32.xml" ContentType="application/vnd.openxmlformats-officedocument.presentationml.slideLayout+xml"/>
  <Override PartName="/ppt/theme/theme22.xml" ContentType="application/vnd.openxmlformats-officedocument.theme+xml"/>
  <Override PartName="/ppt/slideLayouts/slideLayout33.xml" ContentType="application/vnd.openxmlformats-officedocument.presentationml.slideLayout+xml"/>
  <Override PartName="/ppt/theme/theme23.xml" ContentType="application/vnd.openxmlformats-officedocument.theme+xml"/>
  <Override PartName="/ppt/slideLayouts/slideLayout34.xml" ContentType="application/vnd.openxmlformats-officedocument.presentationml.slideLayout+xml"/>
  <Override PartName="/ppt/theme/theme24.xml" ContentType="application/vnd.openxmlformats-officedocument.theme+xml"/>
  <Override PartName="/ppt/theme/theme25.xml" ContentType="application/vnd.openxmlformats-officedocument.theme+xml"/>
  <Override PartName="/ppt/theme/theme26.xml" ContentType="application/vnd.openxmlformats-officedocument.theme+xml"/>
  <Override PartName="/ppt/theme/theme27.xml" ContentType="application/vnd.openxmlformats-officedocument.theme+xml"/>
  <Override PartName="/ppt/theme/theme28.xml" ContentType="application/vnd.openxmlformats-officedocument.theme+xml"/>
  <Override PartName="/ppt/theme/theme29.xml" ContentType="application/vnd.openxmlformats-officedocument.theme+xml"/>
  <Override PartName="/ppt/theme/theme30.xml" ContentType="application/vnd.openxmlformats-officedocument.theme+xml"/>
  <Override PartName="/ppt/theme/theme31.xml" ContentType="application/vnd.openxmlformats-officedocument.theme+xml"/>
  <Override PartName="/ppt/theme/theme32.xml" ContentType="application/vnd.openxmlformats-officedocument.theme+xml"/>
  <Override PartName="/ppt/theme/theme33.xml" ContentType="application/vnd.openxmlformats-officedocument.theme+xml"/>
  <Override PartName="/ppt/theme/theme34.xml" ContentType="application/vnd.openxmlformats-officedocument.theme+xml"/>
  <Override PartName="/ppt/theme/theme35.xml" ContentType="application/vnd.openxmlformats-officedocument.theme+xml"/>
  <Override PartName="/ppt/theme/theme36.xml" ContentType="application/vnd.openxmlformats-officedocument.theme+xml"/>
  <Override PartName="/ppt/theme/theme37.xml" ContentType="application/vnd.openxmlformats-officedocument.theme+xml"/>
  <Override PartName="/ppt/theme/theme38.xml" ContentType="application/vnd.openxmlformats-officedocument.theme+xml"/>
  <Override PartName="/ppt/theme/theme39.xml" ContentType="application/vnd.openxmlformats-officedocument.theme+xml"/>
  <Override PartName="/ppt/theme/theme40.xml" ContentType="application/vnd.openxmlformats-officedocument.theme+xml"/>
  <Override PartName="/ppt/theme/theme41.xml" ContentType="application/vnd.openxmlformats-officedocument.theme+xml"/>
  <Override PartName="/ppt/theme/theme42.xml" ContentType="application/vnd.openxmlformats-officedocument.theme+xml"/>
  <Override PartName="/ppt/slideLayouts/slideLayout35.xml" ContentType="application/vnd.openxmlformats-officedocument.presentationml.slideLayout+xml"/>
  <Override PartName="/ppt/theme/theme43.xml" ContentType="application/vnd.openxmlformats-officedocument.theme+xml"/>
  <Override PartName="/ppt/theme/theme44.xml" ContentType="application/vnd.openxmlformats-officedocument.theme+xml"/>
  <Override PartName="/ppt/theme/theme45.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46.xml" ContentType="application/vnd.openxmlformats-officedocument.theme+xml"/>
  <Override PartName="/ppt/theme/theme47.xml" ContentType="application/vnd.openxmlformats-officedocument.theme+xml"/>
  <Override PartName="/ppt/theme/theme48.xml" ContentType="application/vnd.openxmlformats-officedocument.theme+xml"/>
  <Override PartName="/ppt/theme/theme49.xml" ContentType="application/vnd.openxmlformats-officedocument.theme+xml"/>
  <Override PartName="/ppt/slideLayouts/slideLayout39.xml" ContentType="application/vnd.openxmlformats-officedocument.presentationml.slideLayout+xml"/>
  <Override PartName="/ppt/theme/theme50.xml" ContentType="application/vnd.openxmlformats-officedocument.theme+xml"/>
  <Override PartName="/ppt/theme/theme51.xml" ContentType="application/vnd.openxmlformats-officedocument.theme+xml"/>
  <Override PartName="/ppt/theme/theme52.xml" ContentType="application/vnd.openxmlformats-officedocument.theme+xml"/>
  <Override PartName="/ppt/theme/theme53.xml" ContentType="application/vnd.openxmlformats-officedocument.theme+xml"/>
  <Override PartName="/ppt/slideLayouts/slideLayout40.xml" ContentType="application/vnd.openxmlformats-officedocument.presentationml.slideLayout+xml"/>
  <Override PartName="/ppt/theme/theme54.xml" ContentType="application/vnd.openxmlformats-officedocument.theme+xml"/>
  <Override PartName="/ppt/theme/theme55.xml" ContentType="application/vnd.openxmlformats-officedocument.theme+xml"/>
  <Override PartName="/ppt/theme/theme56.xml" ContentType="application/vnd.openxmlformats-officedocument.theme+xml"/>
  <Override PartName="/ppt/theme/theme57.xml" ContentType="application/vnd.openxmlformats-officedocument.theme+xml"/>
  <Override PartName="/ppt/theme/theme5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397" r:id="rId1"/>
    <p:sldMasterId id="2147484400" r:id="rId2"/>
    <p:sldMasterId id="2147484402" r:id="rId3"/>
    <p:sldMasterId id="2147484465" r:id="rId4"/>
    <p:sldMasterId id="2147484615" r:id="rId5"/>
    <p:sldMasterId id="2147484643" r:id="rId6"/>
    <p:sldMasterId id="2147484655" r:id="rId7"/>
    <p:sldMasterId id="2147484657" r:id="rId8"/>
    <p:sldMasterId id="2147484660" r:id="rId9"/>
    <p:sldMasterId id="2147484662" r:id="rId10"/>
    <p:sldMasterId id="2147484664" r:id="rId11"/>
    <p:sldMasterId id="2147484666" r:id="rId12"/>
    <p:sldMasterId id="2147484668" r:id="rId13"/>
    <p:sldMasterId id="2147484670" r:id="rId14"/>
    <p:sldMasterId id="2147484672" r:id="rId15"/>
    <p:sldMasterId id="2147484674" r:id="rId16"/>
    <p:sldMasterId id="2147484676" r:id="rId17"/>
    <p:sldMasterId id="2147484678" r:id="rId18"/>
    <p:sldMasterId id="2147484682" r:id="rId19"/>
    <p:sldMasterId id="2147484685" r:id="rId20"/>
    <p:sldMasterId id="2147484687" r:id="rId21"/>
    <p:sldMasterId id="2147484689" r:id="rId22"/>
    <p:sldMasterId id="2147484691" r:id="rId23"/>
    <p:sldMasterId id="2147484693" r:id="rId24"/>
    <p:sldMasterId id="2147484695" r:id="rId25"/>
    <p:sldMasterId id="2147484697" r:id="rId26"/>
    <p:sldMasterId id="2147484701" r:id="rId27"/>
    <p:sldMasterId id="2147484703" r:id="rId28"/>
    <p:sldMasterId id="2147484706" r:id="rId29"/>
    <p:sldMasterId id="2147484708" r:id="rId30"/>
    <p:sldMasterId id="2147484710" r:id="rId31"/>
    <p:sldMasterId id="2147484715" r:id="rId32"/>
    <p:sldMasterId id="2147484719" r:id="rId33"/>
    <p:sldMasterId id="2147484727" r:id="rId34"/>
    <p:sldMasterId id="2147484738" r:id="rId35"/>
    <p:sldMasterId id="2147484739" r:id="rId36"/>
    <p:sldMasterId id="2147484752" r:id="rId37"/>
    <p:sldMasterId id="2147484754" r:id="rId38"/>
    <p:sldMasterId id="2147484756" r:id="rId39"/>
    <p:sldMasterId id="2147484758" r:id="rId40"/>
    <p:sldMasterId id="2147484760" r:id="rId41"/>
    <p:sldMasterId id="2147484766" r:id="rId42"/>
    <p:sldMasterId id="2147484768" r:id="rId43"/>
    <p:sldMasterId id="2147484771" r:id="rId44"/>
    <p:sldMasterId id="2147484773" r:id="rId45"/>
    <p:sldMasterId id="2147484775" r:id="rId46"/>
    <p:sldMasterId id="2147484777" r:id="rId47"/>
    <p:sldMasterId id="2147484779" r:id="rId48"/>
    <p:sldMasterId id="2147484781" r:id="rId49"/>
    <p:sldMasterId id="2147484787" r:id="rId50"/>
    <p:sldMasterId id="2147484789" r:id="rId51"/>
    <p:sldMasterId id="2147484791" r:id="rId52"/>
    <p:sldMasterId id="2147484793" r:id="rId53"/>
    <p:sldMasterId id="2147484797" r:id="rId54"/>
    <p:sldMasterId id="2147484799" r:id="rId55"/>
    <p:sldMasterId id="2147484801" r:id="rId56"/>
    <p:sldMasterId id="2147484803" r:id="rId57"/>
  </p:sldMasterIdLst>
  <p:notesMasterIdLst>
    <p:notesMasterId r:id="rId81"/>
  </p:notesMasterIdLst>
  <p:sldIdLst>
    <p:sldId id="580" r:id="rId58"/>
    <p:sldId id="531" r:id="rId59"/>
    <p:sldId id="532" r:id="rId60"/>
    <p:sldId id="538" r:id="rId61"/>
    <p:sldId id="539" r:id="rId62"/>
    <p:sldId id="544" r:id="rId63"/>
    <p:sldId id="545" r:id="rId64"/>
    <p:sldId id="547" r:id="rId65"/>
    <p:sldId id="548" r:id="rId66"/>
    <p:sldId id="551" r:id="rId67"/>
    <p:sldId id="552" r:id="rId68"/>
    <p:sldId id="553" r:id="rId69"/>
    <p:sldId id="569" r:id="rId70"/>
    <p:sldId id="570" r:id="rId71"/>
    <p:sldId id="571" r:id="rId72"/>
    <p:sldId id="572" r:id="rId73"/>
    <p:sldId id="573" r:id="rId74"/>
    <p:sldId id="574" r:id="rId75"/>
    <p:sldId id="575" r:id="rId76"/>
    <p:sldId id="576" r:id="rId77"/>
    <p:sldId id="577" r:id="rId78"/>
    <p:sldId id="578" r:id="rId79"/>
    <p:sldId id="579" r:id="rId80"/>
  </p:sldIdLst>
  <p:sldSz cx="9144000" cy="6858000" type="screen4x3"/>
  <p:notesSz cx="6858000" cy="9144000"/>
  <p:defaultTextStyle>
    <a:defPPr>
      <a:defRPr lang="en-GB"/>
    </a:defPPr>
    <a:lvl1pPr algn="l" rtl="0" fontAlgn="base">
      <a:spcBef>
        <a:spcPct val="0"/>
      </a:spcBef>
      <a:spcAft>
        <a:spcPct val="0"/>
      </a:spcAft>
      <a:defRPr sz="4000" kern="1200">
        <a:solidFill>
          <a:schemeClr val="tx1"/>
        </a:solidFill>
        <a:latin typeface="Comic Sans MS" pitchFamily="66" charset="0"/>
        <a:ea typeface="+mn-ea"/>
        <a:cs typeface="+mn-cs"/>
      </a:defRPr>
    </a:lvl1pPr>
    <a:lvl2pPr marL="457200" algn="l" rtl="0" fontAlgn="base">
      <a:spcBef>
        <a:spcPct val="0"/>
      </a:spcBef>
      <a:spcAft>
        <a:spcPct val="0"/>
      </a:spcAft>
      <a:defRPr sz="4000" kern="1200">
        <a:solidFill>
          <a:schemeClr val="tx1"/>
        </a:solidFill>
        <a:latin typeface="Comic Sans MS" pitchFamily="66" charset="0"/>
        <a:ea typeface="+mn-ea"/>
        <a:cs typeface="+mn-cs"/>
      </a:defRPr>
    </a:lvl2pPr>
    <a:lvl3pPr marL="914400" algn="l" rtl="0" fontAlgn="base">
      <a:spcBef>
        <a:spcPct val="0"/>
      </a:spcBef>
      <a:spcAft>
        <a:spcPct val="0"/>
      </a:spcAft>
      <a:defRPr sz="4000" kern="1200">
        <a:solidFill>
          <a:schemeClr val="tx1"/>
        </a:solidFill>
        <a:latin typeface="Comic Sans MS" pitchFamily="66" charset="0"/>
        <a:ea typeface="+mn-ea"/>
        <a:cs typeface="+mn-cs"/>
      </a:defRPr>
    </a:lvl3pPr>
    <a:lvl4pPr marL="1371600" algn="l" rtl="0" fontAlgn="base">
      <a:spcBef>
        <a:spcPct val="0"/>
      </a:spcBef>
      <a:spcAft>
        <a:spcPct val="0"/>
      </a:spcAft>
      <a:defRPr sz="4000" kern="1200">
        <a:solidFill>
          <a:schemeClr val="tx1"/>
        </a:solidFill>
        <a:latin typeface="Comic Sans MS" pitchFamily="66" charset="0"/>
        <a:ea typeface="+mn-ea"/>
        <a:cs typeface="+mn-cs"/>
      </a:defRPr>
    </a:lvl4pPr>
    <a:lvl5pPr marL="1828800" algn="l" rtl="0" fontAlgn="base">
      <a:spcBef>
        <a:spcPct val="0"/>
      </a:spcBef>
      <a:spcAft>
        <a:spcPct val="0"/>
      </a:spcAft>
      <a:defRPr sz="4000" kern="1200">
        <a:solidFill>
          <a:schemeClr val="tx1"/>
        </a:solidFill>
        <a:latin typeface="Comic Sans MS" pitchFamily="66" charset="0"/>
        <a:ea typeface="+mn-ea"/>
        <a:cs typeface="+mn-cs"/>
      </a:defRPr>
    </a:lvl5pPr>
    <a:lvl6pPr marL="2286000" algn="l" defTabSz="914400" rtl="0" eaLnBrk="1" latinLnBrk="0" hangingPunct="1">
      <a:defRPr sz="4000" kern="1200">
        <a:solidFill>
          <a:schemeClr val="tx1"/>
        </a:solidFill>
        <a:latin typeface="Comic Sans MS" pitchFamily="66" charset="0"/>
        <a:ea typeface="+mn-ea"/>
        <a:cs typeface="+mn-cs"/>
      </a:defRPr>
    </a:lvl6pPr>
    <a:lvl7pPr marL="2743200" algn="l" defTabSz="914400" rtl="0" eaLnBrk="1" latinLnBrk="0" hangingPunct="1">
      <a:defRPr sz="4000" kern="1200">
        <a:solidFill>
          <a:schemeClr val="tx1"/>
        </a:solidFill>
        <a:latin typeface="Comic Sans MS" pitchFamily="66" charset="0"/>
        <a:ea typeface="+mn-ea"/>
        <a:cs typeface="+mn-cs"/>
      </a:defRPr>
    </a:lvl7pPr>
    <a:lvl8pPr marL="3200400" algn="l" defTabSz="914400" rtl="0" eaLnBrk="1" latinLnBrk="0" hangingPunct="1">
      <a:defRPr sz="4000" kern="1200">
        <a:solidFill>
          <a:schemeClr val="tx1"/>
        </a:solidFill>
        <a:latin typeface="Comic Sans MS" pitchFamily="66" charset="0"/>
        <a:ea typeface="+mn-ea"/>
        <a:cs typeface="+mn-cs"/>
      </a:defRPr>
    </a:lvl8pPr>
    <a:lvl9pPr marL="3657600" algn="l" defTabSz="914400" rtl="0" eaLnBrk="1" latinLnBrk="0" hangingPunct="1">
      <a:defRPr sz="4000" kern="1200">
        <a:solidFill>
          <a:schemeClr val="tx1"/>
        </a:solidFill>
        <a:latin typeface="Comic Sans MS" pitchFamily="6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99"/>
    <a:srgbClr val="FFFFCC"/>
    <a:srgbClr val="008000"/>
    <a:srgbClr val="CC0000"/>
    <a:srgbClr val="333399"/>
    <a:srgbClr val="FFFF66"/>
    <a:srgbClr val="0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0" autoAdjust="0"/>
    <p:restoredTop sz="98184" autoAdjust="0"/>
  </p:normalViewPr>
  <p:slideViewPr>
    <p:cSldViewPr>
      <p:cViewPr>
        <p:scale>
          <a:sx n="25" d="100"/>
          <a:sy n="25" d="100"/>
        </p:scale>
        <p:origin x="-1404" y="-11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10" cy="7201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Master" Target="slideMasters/slideMaster26.xml"/><Relationship Id="rId39" Type="http://schemas.openxmlformats.org/officeDocument/2006/relationships/slideMaster" Target="slideMasters/slideMaster39.xml"/><Relationship Id="rId21" Type="http://schemas.openxmlformats.org/officeDocument/2006/relationships/slideMaster" Target="slideMasters/slideMaster21.xml"/><Relationship Id="rId34" Type="http://schemas.openxmlformats.org/officeDocument/2006/relationships/slideMaster" Target="slideMasters/slideMaster34.xml"/><Relationship Id="rId42" Type="http://schemas.openxmlformats.org/officeDocument/2006/relationships/slideMaster" Target="slideMasters/slideMaster42.xml"/><Relationship Id="rId47" Type="http://schemas.openxmlformats.org/officeDocument/2006/relationships/slideMaster" Target="slideMasters/slideMaster47.xml"/><Relationship Id="rId50" Type="http://schemas.openxmlformats.org/officeDocument/2006/relationships/slideMaster" Target="slideMasters/slideMaster50.xml"/><Relationship Id="rId55" Type="http://schemas.openxmlformats.org/officeDocument/2006/relationships/slideMaster" Target="slideMasters/slideMaster55.xml"/><Relationship Id="rId63" Type="http://schemas.openxmlformats.org/officeDocument/2006/relationships/slide" Target="slides/slide6.xml"/><Relationship Id="rId68" Type="http://schemas.openxmlformats.org/officeDocument/2006/relationships/slide" Target="slides/slide11.xml"/><Relationship Id="rId76" Type="http://schemas.openxmlformats.org/officeDocument/2006/relationships/slide" Target="slides/slide19.xml"/><Relationship Id="rId84" Type="http://schemas.openxmlformats.org/officeDocument/2006/relationships/theme" Target="theme/theme1.xml"/><Relationship Id="rId7" Type="http://schemas.openxmlformats.org/officeDocument/2006/relationships/slideMaster" Target="slideMasters/slideMaster7.xml"/><Relationship Id="rId71"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9" Type="http://schemas.openxmlformats.org/officeDocument/2006/relationships/slideMaster" Target="slideMasters/slideMaster29.xml"/><Relationship Id="rId11" Type="http://schemas.openxmlformats.org/officeDocument/2006/relationships/slideMaster" Target="slideMasters/slideMaster11.xml"/><Relationship Id="rId24" Type="http://schemas.openxmlformats.org/officeDocument/2006/relationships/slideMaster" Target="slideMasters/slideMaster24.xml"/><Relationship Id="rId32" Type="http://schemas.openxmlformats.org/officeDocument/2006/relationships/slideMaster" Target="slideMasters/slideMaster32.xml"/><Relationship Id="rId37" Type="http://schemas.openxmlformats.org/officeDocument/2006/relationships/slideMaster" Target="slideMasters/slideMaster37.xml"/><Relationship Id="rId40" Type="http://schemas.openxmlformats.org/officeDocument/2006/relationships/slideMaster" Target="slideMasters/slideMaster40.xml"/><Relationship Id="rId45" Type="http://schemas.openxmlformats.org/officeDocument/2006/relationships/slideMaster" Target="slideMasters/slideMaster45.xml"/><Relationship Id="rId53" Type="http://schemas.openxmlformats.org/officeDocument/2006/relationships/slideMaster" Target="slideMasters/slideMaster53.xml"/><Relationship Id="rId58" Type="http://schemas.openxmlformats.org/officeDocument/2006/relationships/slide" Target="slides/slide1.xml"/><Relationship Id="rId66" Type="http://schemas.openxmlformats.org/officeDocument/2006/relationships/slide" Target="slides/slide9.xml"/><Relationship Id="rId74" Type="http://schemas.openxmlformats.org/officeDocument/2006/relationships/slide" Target="slides/slide17.xml"/><Relationship Id="rId79" Type="http://schemas.openxmlformats.org/officeDocument/2006/relationships/slide" Target="slides/slide22.xml"/><Relationship Id="rId5" Type="http://schemas.openxmlformats.org/officeDocument/2006/relationships/slideMaster" Target="slideMasters/slideMaster5.xml"/><Relationship Id="rId61" Type="http://schemas.openxmlformats.org/officeDocument/2006/relationships/slide" Target="slides/slide4.xml"/><Relationship Id="rId82" Type="http://schemas.openxmlformats.org/officeDocument/2006/relationships/presProps" Target="presProps.xml"/><Relationship Id="rId19" Type="http://schemas.openxmlformats.org/officeDocument/2006/relationships/slideMaster" Target="slideMasters/slideMaster19.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Master" Target="slideMasters/slideMaster22.xml"/><Relationship Id="rId27" Type="http://schemas.openxmlformats.org/officeDocument/2006/relationships/slideMaster" Target="slideMasters/slideMaster27.xml"/><Relationship Id="rId30" Type="http://schemas.openxmlformats.org/officeDocument/2006/relationships/slideMaster" Target="slideMasters/slideMaster30.xml"/><Relationship Id="rId35" Type="http://schemas.openxmlformats.org/officeDocument/2006/relationships/slideMaster" Target="slideMasters/slideMaster35.xml"/><Relationship Id="rId43" Type="http://schemas.openxmlformats.org/officeDocument/2006/relationships/slideMaster" Target="slideMasters/slideMaster43.xml"/><Relationship Id="rId48" Type="http://schemas.openxmlformats.org/officeDocument/2006/relationships/slideMaster" Target="slideMasters/slideMaster48.xml"/><Relationship Id="rId56" Type="http://schemas.openxmlformats.org/officeDocument/2006/relationships/slideMaster" Target="slideMasters/slideMaster56.xml"/><Relationship Id="rId64" Type="http://schemas.openxmlformats.org/officeDocument/2006/relationships/slide" Target="slides/slide7.xml"/><Relationship Id="rId69" Type="http://schemas.openxmlformats.org/officeDocument/2006/relationships/slide" Target="slides/slide12.xml"/><Relationship Id="rId77" Type="http://schemas.openxmlformats.org/officeDocument/2006/relationships/slide" Target="slides/slide20.xml"/><Relationship Id="rId8" Type="http://schemas.openxmlformats.org/officeDocument/2006/relationships/slideMaster" Target="slideMasters/slideMaster8.xml"/><Relationship Id="rId51" Type="http://schemas.openxmlformats.org/officeDocument/2006/relationships/slideMaster" Target="slideMasters/slideMaster51.xml"/><Relationship Id="rId72" Type="http://schemas.openxmlformats.org/officeDocument/2006/relationships/slide" Target="slides/slide15.xml"/><Relationship Id="rId80" Type="http://schemas.openxmlformats.org/officeDocument/2006/relationships/slide" Target="slides/slide23.xml"/><Relationship Id="rId85" Type="http://schemas.openxmlformats.org/officeDocument/2006/relationships/tableStyles" Target="tableStyles.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Master" Target="slideMasters/slideMaster25.xml"/><Relationship Id="rId33" Type="http://schemas.openxmlformats.org/officeDocument/2006/relationships/slideMaster" Target="slideMasters/slideMaster33.xml"/><Relationship Id="rId38" Type="http://schemas.openxmlformats.org/officeDocument/2006/relationships/slideMaster" Target="slideMasters/slideMaster38.xml"/><Relationship Id="rId46" Type="http://schemas.openxmlformats.org/officeDocument/2006/relationships/slideMaster" Target="slideMasters/slideMaster46.xml"/><Relationship Id="rId59" Type="http://schemas.openxmlformats.org/officeDocument/2006/relationships/slide" Target="slides/slide2.xml"/><Relationship Id="rId67" Type="http://schemas.openxmlformats.org/officeDocument/2006/relationships/slide" Target="slides/slide10.xml"/><Relationship Id="rId20" Type="http://schemas.openxmlformats.org/officeDocument/2006/relationships/slideMaster" Target="slideMasters/slideMaster20.xml"/><Relationship Id="rId41" Type="http://schemas.openxmlformats.org/officeDocument/2006/relationships/slideMaster" Target="slideMasters/slideMaster41.xml"/><Relationship Id="rId54" Type="http://schemas.openxmlformats.org/officeDocument/2006/relationships/slideMaster" Target="slideMasters/slideMaster54.xml"/><Relationship Id="rId62" Type="http://schemas.openxmlformats.org/officeDocument/2006/relationships/slide" Target="slides/slide5.xml"/><Relationship Id="rId70" Type="http://schemas.openxmlformats.org/officeDocument/2006/relationships/slide" Target="slides/slide13.xml"/><Relationship Id="rId75" Type="http://schemas.openxmlformats.org/officeDocument/2006/relationships/slide" Target="slides/slide18.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Master" Target="slideMasters/slideMaster15.xml"/><Relationship Id="rId23" Type="http://schemas.openxmlformats.org/officeDocument/2006/relationships/slideMaster" Target="slideMasters/slideMaster23.xml"/><Relationship Id="rId28" Type="http://schemas.openxmlformats.org/officeDocument/2006/relationships/slideMaster" Target="slideMasters/slideMaster28.xml"/><Relationship Id="rId36" Type="http://schemas.openxmlformats.org/officeDocument/2006/relationships/slideMaster" Target="slideMasters/slideMaster36.xml"/><Relationship Id="rId49" Type="http://schemas.openxmlformats.org/officeDocument/2006/relationships/slideMaster" Target="slideMasters/slideMaster49.xml"/><Relationship Id="rId57" Type="http://schemas.openxmlformats.org/officeDocument/2006/relationships/slideMaster" Target="slideMasters/slideMaster57.xml"/><Relationship Id="rId10" Type="http://schemas.openxmlformats.org/officeDocument/2006/relationships/slideMaster" Target="slideMasters/slideMaster10.xml"/><Relationship Id="rId31" Type="http://schemas.openxmlformats.org/officeDocument/2006/relationships/slideMaster" Target="slideMasters/slideMaster31.xml"/><Relationship Id="rId44" Type="http://schemas.openxmlformats.org/officeDocument/2006/relationships/slideMaster" Target="slideMasters/slideMaster44.xml"/><Relationship Id="rId52" Type="http://schemas.openxmlformats.org/officeDocument/2006/relationships/slideMaster" Target="slideMasters/slideMaster52.xml"/><Relationship Id="rId60" Type="http://schemas.openxmlformats.org/officeDocument/2006/relationships/slide" Target="slides/slide3.xml"/><Relationship Id="rId65" Type="http://schemas.openxmlformats.org/officeDocument/2006/relationships/slide" Target="slides/slide8.xml"/><Relationship Id="rId73" Type="http://schemas.openxmlformats.org/officeDocument/2006/relationships/slide" Target="slides/slide16.xml"/><Relationship Id="rId78" Type="http://schemas.openxmlformats.org/officeDocument/2006/relationships/slide" Target="slides/slide21.xml"/><Relationship Id="rId8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256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C59C6ADD-A24A-48B6-8863-0B0401F9CA6E}" type="slidenum">
              <a:rPr lang="en-GB"/>
              <a:pPr>
                <a:defRPr/>
              </a:pPr>
              <a:t>‹#›</a:t>
            </a:fld>
            <a:endParaRPr lang="en-GB"/>
          </a:p>
        </p:txBody>
      </p:sp>
    </p:spTree>
    <p:extLst>
      <p:ext uri="{BB962C8B-B14F-4D97-AF65-F5344CB8AC3E}">
        <p14:creationId xmlns:p14="http://schemas.microsoft.com/office/powerpoint/2010/main" val="42090178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F0E9BB56-B69A-4A19-A3F7-497798BDC6BD}" type="slidenum">
              <a:rPr lang="en-GB" sz="1200">
                <a:solidFill>
                  <a:srgbClr val="000000"/>
                </a:solidFill>
                <a:latin typeface="Arial" charset="0"/>
              </a:rPr>
              <a:pPr/>
              <a:t>2</a:t>
            </a:fld>
            <a:endParaRPr lang="en-GB" sz="1200" dirty="0">
              <a:solidFill>
                <a:srgbClr val="000000"/>
              </a:solidFill>
              <a:latin typeface="Arial" charset="0"/>
            </a:endParaRPr>
          </a:p>
        </p:txBody>
      </p:sp>
      <p:sp>
        <p:nvSpPr>
          <p:cNvPr id="89091" name="Rectangle 2"/>
          <p:cNvSpPr>
            <a:spLocks noGrp="1" noRot="1" noChangeAspect="1" noChangeArrowheads="1" noTextEdit="1"/>
          </p:cNvSpPr>
          <p:nvPr>
            <p:ph type="sldImg"/>
          </p:nvPr>
        </p:nvSpPr>
        <p:spPr>
          <a:xfrm>
            <a:off x="1150938" y="692150"/>
            <a:ext cx="4556125" cy="3416300"/>
          </a:xfrm>
          <a:ln/>
        </p:spPr>
      </p:sp>
      <p:sp>
        <p:nvSpPr>
          <p:cNvPr id="89092"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2219B956-EC8B-4AD2-8704-6E4B4557154F}" type="slidenum">
              <a:rPr lang="en-GB" sz="1200">
                <a:solidFill>
                  <a:srgbClr val="000000"/>
                </a:solidFill>
                <a:latin typeface="Arial" charset="0"/>
              </a:rPr>
              <a:pPr/>
              <a:t>11</a:t>
            </a:fld>
            <a:endParaRPr lang="en-GB" sz="1200" dirty="0">
              <a:solidFill>
                <a:srgbClr val="000000"/>
              </a:solidFill>
              <a:latin typeface="Arial" charset="0"/>
            </a:endParaRPr>
          </a:p>
        </p:txBody>
      </p:sp>
      <p:sp>
        <p:nvSpPr>
          <p:cNvPr id="116739" name="Rectangle 2"/>
          <p:cNvSpPr>
            <a:spLocks noGrp="1" noRot="1" noChangeAspect="1" noChangeArrowheads="1" noTextEdit="1"/>
          </p:cNvSpPr>
          <p:nvPr>
            <p:ph type="sldImg"/>
          </p:nvPr>
        </p:nvSpPr>
        <p:spPr>
          <a:xfrm>
            <a:off x="1150938" y="692150"/>
            <a:ext cx="4556125" cy="3416300"/>
          </a:xfrm>
          <a:ln/>
        </p:spPr>
      </p:sp>
      <p:sp>
        <p:nvSpPr>
          <p:cNvPr id="116740" name="Rectangle 3"/>
          <p:cNvSpPr>
            <a:spLocks noGrp="1" noChangeArrowheads="1"/>
          </p:cNvSpPr>
          <p:nvPr>
            <p:ph type="body" idx="1"/>
          </p:nvPr>
        </p:nvSpPr>
        <p:spPr>
          <a:xfrm>
            <a:off x="914400" y="4343400"/>
            <a:ext cx="5029200" cy="4114800"/>
          </a:xfrm>
          <a:noFill/>
          <a:ln/>
        </p:spPr>
        <p:txBody>
          <a:bodyPr/>
          <a:lstStyle/>
          <a:p>
            <a:pPr eaLnBrk="1" hangingPunct="1"/>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4CA9BFA2-5A1B-4478-BD73-FE75D672A801}" type="slidenum">
              <a:rPr lang="en-GB" smtClean="0">
                <a:solidFill>
                  <a:prstClr val="black"/>
                </a:solidFill>
              </a:rPr>
              <a:pPr>
                <a:defRPr/>
              </a:pPr>
              <a:t>12</a:t>
            </a:fld>
            <a:endParaRPr lang="en-GB" dirty="0">
              <a:solidFill>
                <a:prstClr val="black"/>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p:spPr>
        <p:txBody>
          <a:bodyPr/>
          <a:lstStyle/>
          <a:p>
            <a:fld id="{45D961E3-7B4B-43BB-BE08-5DC36F955DF6}" type="slidenum">
              <a:rPr lang="en-GB" sz="1200">
                <a:solidFill>
                  <a:srgbClr val="000000"/>
                </a:solidFill>
                <a:latin typeface="Arial" charset="0"/>
              </a:rPr>
              <a:pPr/>
              <a:t>13</a:t>
            </a:fld>
            <a:endParaRPr lang="en-GB" sz="1200" dirty="0">
              <a:solidFill>
                <a:srgbClr val="000000"/>
              </a:solidFill>
              <a:latin typeface="Arial" charset="0"/>
            </a:endParaRPr>
          </a:p>
        </p:txBody>
      </p:sp>
      <p:sp>
        <p:nvSpPr>
          <p:cNvPr id="124931" name="Rectangle 2"/>
          <p:cNvSpPr>
            <a:spLocks noGrp="1" noRot="1" noChangeAspect="1" noChangeArrowheads="1" noTextEdit="1"/>
          </p:cNvSpPr>
          <p:nvPr>
            <p:ph type="sldImg"/>
          </p:nvPr>
        </p:nvSpPr>
        <p:spPr>
          <a:xfrm>
            <a:off x="1150938" y="692150"/>
            <a:ext cx="4556125" cy="3416300"/>
          </a:xfrm>
          <a:ln/>
        </p:spPr>
      </p:sp>
      <p:sp>
        <p:nvSpPr>
          <p:cNvPr id="124932" name="Rectangle 3"/>
          <p:cNvSpPr>
            <a:spLocks noGrp="1" noChangeArrowheads="1"/>
          </p:cNvSpPr>
          <p:nvPr>
            <p:ph type="body" idx="1"/>
          </p:nvPr>
        </p:nvSpPr>
        <p:spPr>
          <a:xfrm>
            <a:off x="914400" y="4343400"/>
            <a:ext cx="5029200" cy="4114800"/>
          </a:xfrm>
          <a:noFill/>
          <a:ln/>
        </p:spPr>
        <p:txBody>
          <a:bodyPr/>
          <a:lstStyle/>
          <a:p>
            <a:pPr eaLnBrk="1" hangingPunct="1"/>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p:spPr>
        <p:txBody>
          <a:bodyPr/>
          <a:lstStyle/>
          <a:p>
            <a:fld id="{B4FD862F-5BEF-4858-9A1C-47876B8105AF}" type="slidenum">
              <a:rPr lang="en-GB" sz="1200">
                <a:solidFill>
                  <a:srgbClr val="000000"/>
                </a:solidFill>
                <a:latin typeface="Arial" charset="0"/>
              </a:rPr>
              <a:pPr/>
              <a:t>14</a:t>
            </a:fld>
            <a:endParaRPr lang="en-GB" sz="1200" dirty="0">
              <a:solidFill>
                <a:srgbClr val="000000"/>
              </a:solidFill>
              <a:latin typeface="Arial" charset="0"/>
            </a:endParaRPr>
          </a:p>
        </p:txBody>
      </p:sp>
      <p:sp>
        <p:nvSpPr>
          <p:cNvPr id="125955" name="Rectangle 2"/>
          <p:cNvSpPr>
            <a:spLocks noGrp="1" noRot="1" noChangeAspect="1" noChangeArrowheads="1" noTextEdit="1"/>
          </p:cNvSpPr>
          <p:nvPr>
            <p:ph type="sldImg"/>
          </p:nvPr>
        </p:nvSpPr>
        <p:spPr>
          <a:xfrm>
            <a:off x="1150938" y="692150"/>
            <a:ext cx="4556125" cy="3416300"/>
          </a:xfrm>
          <a:ln/>
        </p:spPr>
      </p:sp>
      <p:sp>
        <p:nvSpPr>
          <p:cNvPr id="125956" name="Rectangle 3"/>
          <p:cNvSpPr>
            <a:spLocks noGrp="1" noChangeArrowheads="1"/>
          </p:cNvSpPr>
          <p:nvPr>
            <p:ph type="body" idx="1"/>
          </p:nvPr>
        </p:nvSpPr>
        <p:spPr>
          <a:xfrm>
            <a:off x="914400" y="4343400"/>
            <a:ext cx="5029200" cy="4114800"/>
          </a:xfrm>
          <a:noFill/>
          <a:ln/>
        </p:spPr>
        <p:txBody>
          <a:bodyPr/>
          <a:lstStyle/>
          <a:p>
            <a:pPr eaLnBrk="1" hangingPunct="1"/>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p:spPr>
        <p:txBody>
          <a:bodyPr/>
          <a:lstStyle/>
          <a:p>
            <a:fld id="{F0947455-07AF-4A96-B01A-3BC0DF8E37FF}" type="slidenum">
              <a:rPr lang="en-GB" sz="1200">
                <a:solidFill>
                  <a:srgbClr val="000000"/>
                </a:solidFill>
                <a:latin typeface="Arial" charset="0"/>
              </a:rPr>
              <a:pPr/>
              <a:t>15</a:t>
            </a:fld>
            <a:endParaRPr lang="en-GB" sz="1200" dirty="0">
              <a:solidFill>
                <a:srgbClr val="000000"/>
              </a:solidFill>
              <a:latin typeface="Arial" charset="0"/>
            </a:endParaRPr>
          </a:p>
        </p:txBody>
      </p:sp>
      <p:sp>
        <p:nvSpPr>
          <p:cNvPr id="126979" name="Rectangle 2"/>
          <p:cNvSpPr>
            <a:spLocks noGrp="1" noRot="1" noChangeAspect="1" noChangeArrowheads="1" noTextEdit="1"/>
          </p:cNvSpPr>
          <p:nvPr>
            <p:ph type="sldImg"/>
          </p:nvPr>
        </p:nvSpPr>
        <p:spPr>
          <a:xfrm>
            <a:off x="1150938" y="692150"/>
            <a:ext cx="4556125" cy="3416300"/>
          </a:xfrm>
          <a:ln/>
        </p:spPr>
      </p:sp>
      <p:sp>
        <p:nvSpPr>
          <p:cNvPr id="126980" name="Rectangle 3"/>
          <p:cNvSpPr>
            <a:spLocks noGrp="1" noChangeArrowheads="1"/>
          </p:cNvSpPr>
          <p:nvPr>
            <p:ph type="body" idx="1"/>
          </p:nvPr>
        </p:nvSpPr>
        <p:spPr>
          <a:xfrm>
            <a:off x="914400" y="4343400"/>
            <a:ext cx="5029200" cy="4114800"/>
          </a:xfrm>
          <a:noFill/>
          <a:ln/>
        </p:spPr>
        <p:txBody>
          <a:bodyPr/>
          <a:lstStyle/>
          <a:p>
            <a:pPr eaLnBrk="1" hangingPunct="1"/>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p:spPr>
        <p:txBody>
          <a:bodyPr/>
          <a:lstStyle/>
          <a:p>
            <a:fld id="{29880E15-F66C-43B7-9D4D-E4E4BE3FC131}" type="slidenum">
              <a:rPr lang="en-GB" sz="1200">
                <a:solidFill>
                  <a:srgbClr val="000000"/>
                </a:solidFill>
                <a:latin typeface="Arial" charset="0"/>
              </a:rPr>
              <a:pPr/>
              <a:t>16</a:t>
            </a:fld>
            <a:endParaRPr lang="en-GB" sz="1200" dirty="0">
              <a:solidFill>
                <a:srgbClr val="000000"/>
              </a:solidFill>
              <a:latin typeface="Arial" charset="0"/>
            </a:endParaRPr>
          </a:p>
        </p:txBody>
      </p:sp>
      <p:sp>
        <p:nvSpPr>
          <p:cNvPr id="128003" name="Rectangle 2"/>
          <p:cNvSpPr>
            <a:spLocks noGrp="1" noRot="1" noChangeAspect="1" noChangeArrowheads="1" noTextEdit="1"/>
          </p:cNvSpPr>
          <p:nvPr>
            <p:ph type="sldImg"/>
          </p:nvPr>
        </p:nvSpPr>
        <p:spPr>
          <a:xfrm>
            <a:off x="1150938" y="692150"/>
            <a:ext cx="4556125" cy="3416300"/>
          </a:xfrm>
          <a:ln/>
        </p:spPr>
      </p:sp>
      <p:sp>
        <p:nvSpPr>
          <p:cNvPr id="128004" name="Rectangle 3"/>
          <p:cNvSpPr>
            <a:spLocks noGrp="1" noChangeArrowheads="1"/>
          </p:cNvSpPr>
          <p:nvPr>
            <p:ph type="body" idx="1"/>
          </p:nvPr>
        </p:nvSpPr>
        <p:spPr>
          <a:xfrm>
            <a:off x="914400" y="4343400"/>
            <a:ext cx="5029200" cy="4114800"/>
          </a:xfrm>
          <a:noFill/>
          <a:ln/>
        </p:spPr>
        <p:txBody>
          <a:bodyPr/>
          <a:lstStyle/>
          <a:p>
            <a:pPr eaLnBrk="1" hangingPunct="1"/>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46D71DA-5519-4470-853E-67BA4984C499}" type="slidenum">
              <a:rPr lang="en-GB" smtClean="0">
                <a:solidFill>
                  <a:srgbClr val="000000"/>
                </a:solidFill>
              </a:rPr>
              <a:pPr/>
              <a:t>17</a:t>
            </a:fld>
            <a:endParaRPr lang="en-GB">
              <a:solidFill>
                <a:srgbClr val="000000"/>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9C7A561C-9FD9-4C4C-8580-77C3C3ECC807}" type="slidenum">
              <a:rPr lang="en-GB" sz="1200">
                <a:solidFill>
                  <a:srgbClr val="000000"/>
                </a:solidFill>
                <a:latin typeface="Arial" charset="0"/>
              </a:rPr>
              <a:pPr>
                <a:defRPr/>
              </a:pPr>
              <a:t>18</a:t>
            </a:fld>
            <a:endParaRPr lang="en-GB" sz="1200" dirty="0">
              <a:solidFill>
                <a:srgbClr val="000000"/>
              </a:solidFill>
              <a:latin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p:spPr>
        <p:txBody>
          <a:bodyPr/>
          <a:lstStyle/>
          <a:p>
            <a:fld id="{FFCC4565-EC8B-468B-9078-897913D08FFB}" type="slidenum">
              <a:rPr lang="en-GB" sz="1200">
                <a:solidFill>
                  <a:srgbClr val="000000"/>
                </a:solidFill>
                <a:latin typeface="Arial" charset="0"/>
              </a:rPr>
              <a:pPr/>
              <a:t>19</a:t>
            </a:fld>
            <a:endParaRPr lang="en-GB" sz="1200" dirty="0">
              <a:solidFill>
                <a:srgbClr val="000000"/>
              </a:solidFill>
              <a:latin typeface="Arial" charset="0"/>
            </a:endParaRPr>
          </a:p>
        </p:txBody>
      </p:sp>
      <p:sp>
        <p:nvSpPr>
          <p:cNvPr id="130051" name="Rectangle 2"/>
          <p:cNvSpPr>
            <a:spLocks noGrp="1" noRot="1" noChangeAspect="1" noChangeArrowheads="1" noTextEdit="1"/>
          </p:cNvSpPr>
          <p:nvPr>
            <p:ph type="sldImg"/>
          </p:nvPr>
        </p:nvSpPr>
        <p:spPr>
          <a:xfrm>
            <a:off x="1150938" y="692150"/>
            <a:ext cx="4556125" cy="3416300"/>
          </a:xfrm>
          <a:ln/>
        </p:spPr>
      </p:sp>
      <p:sp>
        <p:nvSpPr>
          <p:cNvPr id="130052" name="Rectangle 3"/>
          <p:cNvSpPr>
            <a:spLocks noGrp="1" noChangeArrowheads="1"/>
          </p:cNvSpPr>
          <p:nvPr>
            <p:ph type="body" idx="1"/>
          </p:nvPr>
        </p:nvSpPr>
        <p:spPr>
          <a:xfrm>
            <a:off x="914400" y="4343400"/>
            <a:ext cx="5029200" cy="4114800"/>
          </a:xfrm>
          <a:noFill/>
          <a:ln/>
        </p:spPr>
        <p:txBody>
          <a:bodyPr/>
          <a:lstStyle/>
          <a:p>
            <a:pPr eaLnBrk="1" hangingPunct="1"/>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9C7A561C-9FD9-4C4C-8580-77C3C3ECC807}" type="slidenum">
              <a:rPr lang="en-GB" sz="1200">
                <a:solidFill>
                  <a:srgbClr val="000000"/>
                </a:solidFill>
                <a:latin typeface="Arial" charset="0"/>
              </a:rPr>
              <a:pPr>
                <a:defRPr/>
              </a:pPr>
              <a:t>20</a:t>
            </a:fld>
            <a:endParaRPr lang="en-GB" sz="1200" dirty="0">
              <a:solidFill>
                <a:srgbClr val="000000"/>
              </a:solidFill>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p>
            <a:fld id="{CC1651B0-F35B-40BD-89E9-C49B81D58407}" type="slidenum">
              <a:rPr lang="en-GB" sz="1200">
                <a:solidFill>
                  <a:srgbClr val="000000"/>
                </a:solidFill>
                <a:latin typeface="Arial" charset="0"/>
              </a:rPr>
              <a:pPr/>
              <a:t>3</a:t>
            </a:fld>
            <a:endParaRPr lang="en-GB" sz="1200" dirty="0">
              <a:solidFill>
                <a:srgbClr val="000000"/>
              </a:solidFill>
              <a:latin typeface="Arial" charset="0"/>
            </a:endParaRPr>
          </a:p>
        </p:txBody>
      </p:sp>
      <p:sp>
        <p:nvSpPr>
          <p:cNvPr id="99331" name="Rectangle 2"/>
          <p:cNvSpPr>
            <a:spLocks noGrp="1" noRot="1" noChangeAspect="1" noChangeArrowheads="1" noTextEdit="1"/>
          </p:cNvSpPr>
          <p:nvPr>
            <p:ph type="sldImg"/>
          </p:nvPr>
        </p:nvSpPr>
        <p:spPr>
          <a:xfrm>
            <a:off x="1150938" y="692150"/>
            <a:ext cx="4556125" cy="3416300"/>
          </a:xfrm>
          <a:ln/>
        </p:spPr>
      </p:sp>
      <p:sp>
        <p:nvSpPr>
          <p:cNvPr id="99332" name="Rectangle 3"/>
          <p:cNvSpPr>
            <a:spLocks noGrp="1" noChangeArrowheads="1"/>
          </p:cNvSpPr>
          <p:nvPr>
            <p:ph type="body" idx="1"/>
          </p:nvPr>
        </p:nvSpPr>
        <p:spPr>
          <a:xfrm>
            <a:off x="914400" y="4343400"/>
            <a:ext cx="5029200" cy="4114800"/>
          </a:xfrm>
          <a:noFill/>
          <a:ln/>
        </p:spPr>
        <p:txBody>
          <a:bodyPr/>
          <a:lstStyle/>
          <a:p>
            <a:pPr eaLnBrk="1" hangingPunct="1"/>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9C7A561C-9FD9-4C4C-8580-77C3C3ECC807}" type="slidenum">
              <a:rPr lang="en-GB" sz="1200">
                <a:solidFill>
                  <a:srgbClr val="000000"/>
                </a:solidFill>
                <a:latin typeface="Arial" charset="0"/>
              </a:rPr>
              <a:pPr>
                <a:defRPr/>
              </a:pPr>
              <a:t>21</a:t>
            </a:fld>
            <a:endParaRPr lang="en-GB" sz="1200" dirty="0">
              <a:solidFill>
                <a:srgbClr val="000000"/>
              </a:solidFill>
              <a:latin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xfrm>
            <a:off x="1143000" y="685800"/>
            <a:ext cx="4572000" cy="3429000"/>
          </a:xfrm>
          <a:ln/>
        </p:spPr>
      </p:sp>
      <p:sp>
        <p:nvSpPr>
          <p:cNvPr id="76803" name="Notes Placeholder 2"/>
          <p:cNvSpPr>
            <a:spLocks noGrp="1"/>
          </p:cNvSpPr>
          <p:nvPr>
            <p:ph type="body" idx="1"/>
          </p:nvPr>
        </p:nvSpPr>
        <p:spPr>
          <a:noFill/>
          <a:ln/>
        </p:spPr>
        <p:txBody>
          <a:bodyPr/>
          <a:lstStyle/>
          <a:p>
            <a:endParaRPr lang="en-US" smtClean="0"/>
          </a:p>
        </p:txBody>
      </p:sp>
      <p:sp>
        <p:nvSpPr>
          <p:cNvPr id="76804" name="Slide Number Placeholder 3"/>
          <p:cNvSpPr>
            <a:spLocks noGrp="1"/>
          </p:cNvSpPr>
          <p:nvPr>
            <p:ph type="sldNum" sz="quarter" idx="5"/>
          </p:nvPr>
        </p:nvSpPr>
        <p:spPr>
          <a:noFill/>
        </p:spPr>
        <p:txBody>
          <a:bodyPr/>
          <a:lstStyle/>
          <a:p>
            <a:fld id="{C9F5DBD7-E30B-4921-9C33-845DBB6180F2}" type="slidenum">
              <a:rPr lang="en-US" sz="1200">
                <a:solidFill>
                  <a:srgbClr val="000000"/>
                </a:solidFill>
                <a:latin typeface="Arial" charset="0"/>
              </a:rPr>
              <a:pPr/>
              <a:t>22</a:t>
            </a:fld>
            <a:endParaRPr lang="en-US" sz="1200">
              <a:solidFill>
                <a:srgbClr val="000000"/>
              </a:solidFill>
              <a:latin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9C7A561C-9FD9-4C4C-8580-77C3C3ECC807}" type="slidenum">
              <a:rPr lang="en-GB" sz="1200">
                <a:solidFill>
                  <a:srgbClr val="000000"/>
                </a:solidFill>
                <a:latin typeface="Arial" charset="0"/>
              </a:rPr>
              <a:pPr>
                <a:defRPr/>
              </a:pPr>
              <a:t>23</a:t>
            </a:fld>
            <a:endParaRPr lang="en-GB" sz="1200" dirty="0">
              <a:solidFill>
                <a:srgbClr val="000000"/>
              </a:solidFill>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p:spPr>
        <p:txBody>
          <a:bodyPr/>
          <a:lstStyle/>
          <a:p>
            <a:fld id="{F152640A-E6F7-49A6-9E46-AA378CE1C507}" type="slidenum">
              <a:rPr lang="en-GB" sz="1200">
                <a:solidFill>
                  <a:srgbClr val="000000"/>
                </a:solidFill>
                <a:latin typeface="Arial" charset="0"/>
              </a:rPr>
              <a:pPr/>
              <a:t>4</a:t>
            </a:fld>
            <a:endParaRPr lang="en-GB" sz="1200">
              <a:solidFill>
                <a:srgbClr val="000000"/>
              </a:solidFill>
              <a:latin typeface="Arial" charset="0"/>
            </a:endParaRPr>
          </a:p>
        </p:txBody>
      </p:sp>
      <p:sp>
        <p:nvSpPr>
          <p:cNvPr id="103427" name="Rectangle 2"/>
          <p:cNvSpPr>
            <a:spLocks noGrp="1" noRot="1" noChangeAspect="1" noChangeArrowheads="1" noTextEdit="1"/>
          </p:cNvSpPr>
          <p:nvPr>
            <p:ph type="sldImg"/>
          </p:nvPr>
        </p:nvSpPr>
        <p:spPr>
          <a:xfrm>
            <a:off x="1150938" y="692150"/>
            <a:ext cx="4556125" cy="3416300"/>
          </a:xfrm>
          <a:ln/>
        </p:spPr>
      </p:sp>
      <p:sp>
        <p:nvSpPr>
          <p:cNvPr id="103428" name="Rectangle 3"/>
          <p:cNvSpPr>
            <a:spLocks noGrp="1" noChangeArrowheads="1"/>
          </p:cNvSpPr>
          <p:nvPr>
            <p:ph type="body" idx="1"/>
          </p:nvPr>
        </p:nvSpPr>
        <p:spPr>
          <a:xfrm>
            <a:off x="914400" y="4343400"/>
            <a:ext cx="5029200" cy="4114800"/>
          </a:xfrm>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A6742551-417C-4980-9303-F41F02AFFCC9}" type="slidenum">
              <a:rPr lang="en-GB" sz="1200">
                <a:solidFill>
                  <a:srgbClr val="000000"/>
                </a:solidFill>
                <a:latin typeface="Arial" charset="0"/>
              </a:rPr>
              <a:pPr/>
              <a:t>5</a:t>
            </a:fld>
            <a:endParaRPr lang="en-GB" sz="1200" dirty="0">
              <a:solidFill>
                <a:srgbClr val="000000"/>
              </a:solidFill>
              <a:latin typeface="Arial" charset="0"/>
            </a:endParaRPr>
          </a:p>
        </p:txBody>
      </p:sp>
      <p:sp>
        <p:nvSpPr>
          <p:cNvPr id="104451" name="Rectangle 2"/>
          <p:cNvSpPr>
            <a:spLocks noGrp="1" noRot="1" noChangeAspect="1" noChangeArrowheads="1" noTextEdit="1"/>
          </p:cNvSpPr>
          <p:nvPr>
            <p:ph type="sldImg"/>
          </p:nvPr>
        </p:nvSpPr>
        <p:spPr>
          <a:xfrm>
            <a:off x="1150938" y="692150"/>
            <a:ext cx="4556125" cy="3416300"/>
          </a:xfrm>
          <a:ln/>
        </p:spPr>
      </p:sp>
      <p:sp>
        <p:nvSpPr>
          <p:cNvPr id="104452" name="Rectangle 3"/>
          <p:cNvSpPr>
            <a:spLocks noGrp="1" noChangeArrowheads="1"/>
          </p:cNvSpPr>
          <p:nvPr>
            <p:ph type="body" idx="1"/>
          </p:nvPr>
        </p:nvSpPr>
        <p:spPr>
          <a:xfrm>
            <a:off x="914400" y="4343400"/>
            <a:ext cx="5029200" cy="4114800"/>
          </a:xfrm>
          <a:noFill/>
          <a:ln/>
        </p:spPr>
        <p:txBody>
          <a:bodyPr/>
          <a:lstStyle/>
          <a:p>
            <a:pPr eaLnBrk="1" hangingPunct="1"/>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p>
            <a:fld id="{1765C581-D0AF-4A80-827E-87A8CCB98079}" type="slidenum">
              <a:rPr lang="en-GB" sz="1200">
                <a:solidFill>
                  <a:srgbClr val="000000"/>
                </a:solidFill>
                <a:latin typeface="Arial" charset="0"/>
              </a:rPr>
              <a:pPr/>
              <a:t>6</a:t>
            </a:fld>
            <a:endParaRPr lang="en-GB" sz="1200" dirty="0">
              <a:solidFill>
                <a:srgbClr val="000000"/>
              </a:solidFill>
              <a:latin typeface="Arial" charset="0"/>
            </a:endParaRPr>
          </a:p>
        </p:txBody>
      </p:sp>
      <p:sp>
        <p:nvSpPr>
          <p:cNvPr id="108547" name="Rectangle 2"/>
          <p:cNvSpPr>
            <a:spLocks noGrp="1" noRot="1" noChangeAspect="1" noChangeArrowheads="1" noTextEdit="1"/>
          </p:cNvSpPr>
          <p:nvPr>
            <p:ph type="sldImg"/>
          </p:nvPr>
        </p:nvSpPr>
        <p:spPr>
          <a:xfrm>
            <a:off x="1150938" y="692150"/>
            <a:ext cx="4556125" cy="3416300"/>
          </a:xfrm>
          <a:ln/>
        </p:spPr>
      </p:sp>
      <p:sp>
        <p:nvSpPr>
          <p:cNvPr id="108548" name="Rectangle 3"/>
          <p:cNvSpPr>
            <a:spLocks noGrp="1" noChangeArrowheads="1"/>
          </p:cNvSpPr>
          <p:nvPr>
            <p:ph type="body" idx="1"/>
          </p:nvPr>
        </p:nvSpPr>
        <p:spPr>
          <a:xfrm>
            <a:off x="914400" y="4343400"/>
            <a:ext cx="5029200" cy="4114800"/>
          </a:xfrm>
          <a:noFill/>
          <a:ln/>
        </p:spPr>
        <p:txBody>
          <a:bodyPr/>
          <a:lstStyle/>
          <a:p>
            <a:pPr eaLnBrk="1" hangingPunct="1"/>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fld id="{4C96855A-D0C3-42A3-8F95-126AE0A28DED}" type="slidenum">
              <a:rPr lang="en-GB" sz="1200">
                <a:solidFill>
                  <a:srgbClr val="000000"/>
                </a:solidFill>
                <a:latin typeface="Arial" charset="0"/>
              </a:rPr>
              <a:pPr/>
              <a:t>7</a:t>
            </a:fld>
            <a:endParaRPr lang="en-GB" sz="1200" dirty="0">
              <a:solidFill>
                <a:srgbClr val="000000"/>
              </a:solidFill>
              <a:latin typeface="Arial" charset="0"/>
            </a:endParaRPr>
          </a:p>
        </p:txBody>
      </p:sp>
      <p:sp>
        <p:nvSpPr>
          <p:cNvPr id="109571" name="Rectangle 2"/>
          <p:cNvSpPr>
            <a:spLocks noGrp="1" noRot="1" noChangeAspect="1" noChangeArrowheads="1" noTextEdit="1"/>
          </p:cNvSpPr>
          <p:nvPr>
            <p:ph type="sldImg"/>
          </p:nvPr>
        </p:nvSpPr>
        <p:spPr>
          <a:xfrm>
            <a:off x="1150938" y="692150"/>
            <a:ext cx="4556125" cy="3416300"/>
          </a:xfrm>
          <a:ln/>
        </p:spPr>
      </p:sp>
      <p:sp>
        <p:nvSpPr>
          <p:cNvPr id="109572" name="Rectangle 3"/>
          <p:cNvSpPr>
            <a:spLocks noGrp="1" noChangeArrowheads="1"/>
          </p:cNvSpPr>
          <p:nvPr>
            <p:ph type="body" idx="1"/>
          </p:nvPr>
        </p:nvSpPr>
        <p:spPr>
          <a:xfrm>
            <a:off x="914400" y="4343400"/>
            <a:ext cx="5029200" cy="4114800"/>
          </a:xfrm>
          <a:noFill/>
          <a:ln/>
        </p:spPr>
        <p:txBody>
          <a:bodyPr/>
          <a:lstStyle/>
          <a:p>
            <a:pPr eaLnBrk="1" hangingPunct="1"/>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p:spPr>
        <p:txBody>
          <a:bodyPr/>
          <a:lstStyle/>
          <a:p>
            <a:fld id="{6E1716F8-0EF3-458C-8B2E-1381C0594EF1}" type="slidenum">
              <a:rPr lang="en-GB" sz="1200">
                <a:solidFill>
                  <a:srgbClr val="000000"/>
                </a:solidFill>
                <a:latin typeface="Arial" charset="0"/>
              </a:rPr>
              <a:pPr/>
              <a:t>8</a:t>
            </a:fld>
            <a:endParaRPr lang="en-GB" sz="1200" dirty="0">
              <a:solidFill>
                <a:srgbClr val="000000"/>
              </a:solidFill>
              <a:latin typeface="Arial" charset="0"/>
            </a:endParaRPr>
          </a:p>
        </p:txBody>
      </p:sp>
      <p:sp>
        <p:nvSpPr>
          <p:cNvPr id="111619" name="Rectangle 2"/>
          <p:cNvSpPr>
            <a:spLocks noGrp="1" noRot="1" noChangeAspect="1" noChangeArrowheads="1" noTextEdit="1"/>
          </p:cNvSpPr>
          <p:nvPr>
            <p:ph type="sldImg"/>
          </p:nvPr>
        </p:nvSpPr>
        <p:spPr>
          <a:xfrm>
            <a:off x="1150938" y="692150"/>
            <a:ext cx="4556125" cy="3416300"/>
          </a:xfrm>
          <a:ln/>
        </p:spPr>
      </p:sp>
      <p:sp>
        <p:nvSpPr>
          <p:cNvPr id="111620" name="Rectangle 3"/>
          <p:cNvSpPr>
            <a:spLocks noGrp="1" noChangeArrowheads="1"/>
          </p:cNvSpPr>
          <p:nvPr>
            <p:ph type="body" idx="1"/>
          </p:nvPr>
        </p:nvSpPr>
        <p:spPr>
          <a:xfrm>
            <a:off x="914400" y="4343400"/>
            <a:ext cx="5029200" cy="4114800"/>
          </a:xfrm>
          <a:noFill/>
          <a:ln/>
        </p:spPr>
        <p:txBody>
          <a:bodyPr/>
          <a:lstStyle/>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p:spPr>
        <p:txBody>
          <a:bodyPr/>
          <a:lstStyle/>
          <a:p>
            <a:fld id="{71377EB8-04F6-4DE3-845B-6CF4ED51B959}" type="slidenum">
              <a:rPr lang="en-GB" sz="1200">
                <a:solidFill>
                  <a:srgbClr val="000000"/>
                </a:solidFill>
                <a:latin typeface="Arial" charset="0"/>
              </a:rPr>
              <a:pPr/>
              <a:t>9</a:t>
            </a:fld>
            <a:endParaRPr lang="en-GB" sz="1200" dirty="0">
              <a:solidFill>
                <a:srgbClr val="000000"/>
              </a:solidFill>
              <a:latin typeface="Arial" charset="0"/>
            </a:endParaRPr>
          </a:p>
        </p:txBody>
      </p:sp>
      <p:sp>
        <p:nvSpPr>
          <p:cNvPr id="112643" name="Rectangle 2"/>
          <p:cNvSpPr>
            <a:spLocks noGrp="1" noRot="1" noChangeAspect="1" noChangeArrowheads="1" noTextEdit="1"/>
          </p:cNvSpPr>
          <p:nvPr>
            <p:ph type="sldImg"/>
          </p:nvPr>
        </p:nvSpPr>
        <p:spPr>
          <a:xfrm>
            <a:off x="1150938" y="692150"/>
            <a:ext cx="4556125" cy="3416300"/>
          </a:xfrm>
          <a:ln/>
        </p:spPr>
      </p:sp>
      <p:sp>
        <p:nvSpPr>
          <p:cNvPr id="112644" name="Rectangle 3"/>
          <p:cNvSpPr>
            <a:spLocks noGrp="1" noChangeArrowheads="1"/>
          </p:cNvSpPr>
          <p:nvPr>
            <p:ph type="body" idx="1"/>
          </p:nvPr>
        </p:nvSpPr>
        <p:spPr>
          <a:xfrm>
            <a:off x="914400" y="4343400"/>
            <a:ext cx="5029200" cy="4114800"/>
          </a:xfrm>
          <a:noFill/>
          <a:ln/>
        </p:spPr>
        <p:txBody>
          <a:bodyPr/>
          <a:lstStyle/>
          <a:p>
            <a:pPr eaLnBrk="1" hangingPunct="1"/>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p:spPr>
        <p:txBody>
          <a:bodyPr/>
          <a:lstStyle/>
          <a:p>
            <a:fld id="{9C7B3BD7-E2BB-4B31-A828-D7E9EEBB4047}" type="slidenum">
              <a:rPr lang="en-GB" sz="1200">
                <a:solidFill>
                  <a:srgbClr val="000000"/>
                </a:solidFill>
                <a:latin typeface="Arial" charset="0"/>
              </a:rPr>
              <a:pPr/>
              <a:t>10</a:t>
            </a:fld>
            <a:endParaRPr lang="en-GB" sz="1200" dirty="0">
              <a:solidFill>
                <a:srgbClr val="000000"/>
              </a:solidFill>
              <a:latin typeface="Arial" charset="0"/>
            </a:endParaRPr>
          </a:p>
        </p:txBody>
      </p:sp>
      <p:sp>
        <p:nvSpPr>
          <p:cNvPr id="115715" name="Rectangle 2"/>
          <p:cNvSpPr>
            <a:spLocks noGrp="1" noRot="1" noChangeAspect="1" noChangeArrowheads="1" noTextEdit="1"/>
          </p:cNvSpPr>
          <p:nvPr>
            <p:ph type="sldImg"/>
          </p:nvPr>
        </p:nvSpPr>
        <p:spPr>
          <a:xfrm>
            <a:off x="1150938" y="692150"/>
            <a:ext cx="4556125" cy="3416300"/>
          </a:xfrm>
          <a:ln/>
        </p:spPr>
      </p:sp>
      <p:sp>
        <p:nvSpPr>
          <p:cNvPr id="115716" name="Rectangle 3"/>
          <p:cNvSpPr>
            <a:spLocks noGrp="1" noChangeArrowheads="1"/>
          </p:cNvSpPr>
          <p:nvPr>
            <p:ph type="body" idx="1"/>
          </p:nvPr>
        </p:nvSpPr>
        <p:spPr>
          <a:xfrm>
            <a:off x="914400" y="4343400"/>
            <a:ext cx="5029200" cy="4114800"/>
          </a:xfrm>
          <a:noFill/>
          <a:ln/>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6.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6.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0.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pic>
        <p:nvPicPr>
          <p:cNvPr id="4" name="Picture 7" descr="Leeds Met 06" hidden="1"/>
          <p:cNvPicPr>
            <a:picLocks noChangeAspect="1" noChangeArrowheads="1"/>
          </p:cNvPicPr>
          <p:nvPr userDrawn="1"/>
        </p:nvPicPr>
        <p:blipFill>
          <a:blip r:embed="rId2" cstate="email"/>
          <a:srcRect/>
          <a:stretch>
            <a:fillRect/>
          </a:stretch>
        </p:blipFill>
        <p:spPr bwMode="auto">
          <a:xfrm>
            <a:off x="0" y="0"/>
            <a:ext cx="9144000" cy="6877050"/>
          </a:xfrm>
          <a:prstGeom prst="rect">
            <a:avLst/>
          </a:prstGeom>
          <a:noFill/>
          <a:ln w="9525">
            <a:noFill/>
            <a:miter lim="800000"/>
            <a:headEnd/>
            <a:tailEnd/>
          </a:ln>
        </p:spPr>
      </p:pic>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smtClean="0"/>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smtClean="0"/>
              <a:t>Click to edit Master subtitle style</a:t>
            </a:r>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4503615-97D5-4C94-8C98-130EB3F186F3}" type="datetime1">
              <a:rPr lang="en-GB" smtClean="0"/>
              <a:pPr>
                <a:defRPr/>
              </a:pPr>
              <a:t>14/11/2012</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56127052-4C21-48C7-AA56-D048BA39A1D5}" type="slidenum">
              <a:rPr lang="en-GB" smtClean="0"/>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FAD3F61-B401-4118-AE37-97F1C91122B3}" type="datetime1">
              <a:rPr lang="en-GB" smtClean="0"/>
              <a:pPr>
                <a:defRPr/>
              </a:pPr>
              <a:t>14/11/2012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2DCC95C-6CB1-46EC-A34E-64EE824F5A41}" type="slidenum">
              <a:rPr lang="en-GB" smtClean="0"/>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6FE6AEC-5E18-4B36-ABFD-A6949386AB9E}" type="datetime1">
              <a:rPr lang="en-GB" smtClean="0"/>
              <a:pPr>
                <a:defRPr/>
              </a:pPr>
              <a:t>14/11/2012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6147D24-D6B7-4308-80ED-3F33E773419D}" type="slidenum">
              <a:rPr lang="en-GB" smtClean="0"/>
              <a:pPr>
                <a:defRPr/>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01780D3-5DEC-4DAF-9313-8BA86253756D}" type="datetimeFigureOut">
              <a:rPr lang="en-US"/>
              <a:pPr>
                <a:defRPr/>
              </a:pPr>
              <a:t>11/14/2012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D99CF45-4F32-421D-A8A3-D1D94C3A95F1}"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34967A5-F8E3-4D82-9A98-C09F29D2598D}" type="datetimeFigureOut">
              <a:rPr lang="en-US"/>
              <a:pPr>
                <a:defRPr/>
              </a:pPr>
              <a:t>11/14/2012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94ADCCC-9C7D-4382-8870-AD0C08DEE157}"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6DEB9F4-B5F6-4FB0-846F-50275B70A16A}" type="datetimeFigureOut">
              <a:rPr lang="en-US"/>
              <a:pPr>
                <a:defRPr/>
              </a:pPr>
              <a:t>11/14/2012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A5A8050-1905-47BF-9906-E2F26365CCFB}"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BDE6737-3C19-4FA7-A029-540DF42B1E83}" type="datetimeFigureOut">
              <a:rPr lang="en-US"/>
              <a:pPr>
                <a:defRPr/>
              </a:pPr>
              <a:t>11/14/2012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2198DC1-C081-480F-8CAE-0C86DD32E8FA}"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8A6DE00-398E-4C22-9787-B76644493DEB}" type="datetimeFigureOut">
              <a:rPr lang="en-US"/>
              <a:pPr>
                <a:defRPr/>
              </a:pPr>
              <a:t>11/14/2012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7C32CC0-800C-44F1-914C-C4F7D84159D7}"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CD81B2B-7E7A-4597-8E0C-EBBDA900220A}" type="datetimeFigureOut">
              <a:rPr lang="en-US"/>
              <a:pPr>
                <a:defRPr/>
              </a:pPr>
              <a:t>11/14/2012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18E1F5D-851E-4431-9ADB-B3E85260328E}"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9FC4AE9-DE3E-402F-8F71-FC52CA3972D7}" type="datetimeFigureOut">
              <a:rPr lang="en-US"/>
              <a:pPr>
                <a:defRPr/>
              </a:pPr>
              <a:t>11/14/2012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631DC11-4629-4091-99DF-D537B0AF054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0331BF11-0ABC-48CF-BD6E-D8CF90580047}" type="datetime1">
              <a:rPr lang="en-GB" smtClean="0"/>
              <a:pPr>
                <a:defRPr/>
              </a:pPr>
              <a:t>14/11/2012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2EA27DE-0117-43D9-9ECE-0AD88704633A}" type="slidenum">
              <a:rPr lang="en-GB" smtClean="0"/>
              <a:pPr>
                <a:defRPr/>
              </a:pPr>
              <a:t>‹#›</a:t>
            </a:fld>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5019BBC-EC5A-43D8-A528-9F7EDB7E5282}" type="datetimeFigureOut">
              <a:rPr lang="en-US"/>
              <a:pPr>
                <a:defRPr/>
              </a:pPr>
              <a:t>11/14/2012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902C484-F0F5-488A-A25A-F9FA5D6AA712}"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A746296-66D8-43DF-9246-8C9876B895BB}" type="datetimeFigureOut">
              <a:rPr lang="en-US"/>
              <a:pPr>
                <a:defRPr/>
              </a:pPr>
              <a:t>11/14/2012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6000B45-8678-4598-AAB5-A78ED998342E}"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005AD3A-6800-46CE-BA6A-036345561B33}" type="datetimeFigureOut">
              <a:rPr lang="en-US"/>
              <a:pPr>
                <a:defRPr/>
              </a:pPr>
              <a:t>11/14/2012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107AAAF-774E-46E2-BAEE-5A8085DBD211}"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7ACED3B-9C1B-4248-BBDE-8BBA52209541}" type="datetimeFigureOut">
              <a:rPr lang="en-US"/>
              <a:pPr>
                <a:defRPr/>
              </a:pPr>
              <a:t>11/14/2012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F3F5907-AB72-41D9-8E6E-29DA72659D70}"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D9651E3-C778-4AAA-821B-6E4945432C75}" type="datetimeFigureOut">
              <a:rPr lang="en-US"/>
              <a:pPr>
                <a:defRPr/>
              </a:pPr>
              <a:t>11/14/2012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F8B96E7-C393-4FDB-BA9F-5A32D8822948}"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8826168-AEE5-4AAA-81DE-E342FC7E9ACD}" type="datetimeFigureOut">
              <a:rPr lang="en-US"/>
              <a:pPr>
                <a:defRPr/>
              </a:pPr>
              <a:t>11/14/2012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F3FF546-C9F5-447A-89BF-248B9862BC00}"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661FAF3-9871-4CA9-A823-F5DE17A4B7B3}" type="datetimeFigureOut">
              <a:rPr lang="en-US"/>
              <a:pPr>
                <a:defRPr/>
              </a:pPr>
              <a:t>11/14/2012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E75C338-F925-44F0-A05C-E039A193829B}"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6383AFD-7AAF-4D3C-A92C-D013EED6656D}" type="datetimeFigureOut">
              <a:rPr lang="en-US"/>
              <a:pPr>
                <a:defRPr/>
              </a:pPr>
              <a:t>11/14/2012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4FA1BD2-1770-49F7-BA55-807167C09724}" type="slidenum">
              <a:rPr lang="en-US"/>
              <a:pPr>
                <a:defRPr/>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AD67A0E-6C6E-4CF3-A588-0EED5DAA2AB8}" type="datetimeFigureOut">
              <a:rPr lang="en-US"/>
              <a:pPr>
                <a:defRPr/>
              </a:pPr>
              <a:t>11/14/2012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C93CBC8-1AAA-4BA9-8F58-30CD95299BF8}" type="slidenum">
              <a:rPr lang="en-US"/>
              <a:pPr>
                <a:defRPr/>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37643D2-8D03-4216-BE07-46F5CAEC39B7}" type="datetimeFigureOut">
              <a:rPr lang="en-US"/>
              <a:pPr>
                <a:defRPr/>
              </a:pPr>
              <a:t>11/14/2012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8A722EA-C734-4580-AFC5-2E70E602525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3"/>
          <p:cNvSpPr>
            <a:spLocks noGrp="1"/>
          </p:cNvSpPr>
          <p:nvPr>
            <p:ph type="title"/>
          </p:nvPr>
        </p:nvSpPr>
        <p:spPr>
          <a:xfrm>
            <a:off x="457200" y="274638"/>
            <a:ext cx="8229600" cy="1143000"/>
          </a:xfrm>
          <a:solidFill>
            <a:srgbClr val="99CCFF"/>
          </a:solidFill>
        </p:spPr>
        <p:txBody>
          <a:bodyPr>
            <a:normAutofit/>
          </a:bodyPr>
          <a:lstStyle/>
          <a:p>
            <a:r>
              <a:rPr lang="en-US" smtClean="0"/>
              <a:t>Click to edit Master title style</a:t>
            </a:r>
            <a:endParaRPr lang="en-GB"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394F7B5-A5B3-4F5A-A83D-50711DCF5F6D}" type="datetimeFigureOut">
              <a:rPr lang="en-US"/>
              <a:pPr>
                <a:defRPr/>
              </a:pPr>
              <a:t>11/14/2012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BE3FB52-E1DD-4436-B392-C2A3F2B60E7C}" type="slidenum">
              <a:rPr lang="en-US"/>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5C31927-73DF-4D9B-AE83-747F5FBB5F95}" type="datetimeFigureOut">
              <a:rPr lang="en-US"/>
              <a:pPr>
                <a:defRPr/>
              </a:pPr>
              <a:t>11/14/2012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257DECA-BDC1-4EE2-9DFF-DE777FF5CC20}" type="slidenum">
              <a:rPr lang="en-US"/>
              <a:pPr>
                <a:defRPr/>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336A86E-A688-4111-B710-A40ED97938DC}" type="datetimeFigureOut">
              <a:rPr lang="en-US"/>
              <a:pPr>
                <a:defRPr/>
              </a:pPr>
              <a:t>11/14/2012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5C19682-7821-4CC8-BA42-669FD2B931F2}" type="slidenum">
              <a:rPr lang="en-US"/>
              <a:pPr>
                <a:defRPr/>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DB0CDF6-2A09-4E4F-A501-B19CAF016574}" type="datetimeFigureOut">
              <a:rPr lang="en-US"/>
              <a:pPr>
                <a:defRPr/>
              </a:pPr>
              <a:t>11/14/2012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ED63C7A-D3E5-4FCE-AF34-9F6666EAFD6F}" type="slidenum">
              <a:rPr lang="en-US"/>
              <a:pPr>
                <a:defRPr/>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36980EC-41E6-47F2-A92A-6A4BC247FACC}" type="datetimeFigureOut">
              <a:rPr lang="en-US"/>
              <a:pPr>
                <a:defRPr/>
              </a:pPr>
              <a:t>11/14/2012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5E61101-504A-4998-9C76-456BD82AF040}" type="slidenum">
              <a:rPr lang="en-US"/>
              <a:pPr>
                <a:defRPr/>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eaLnBrk="0" hangingPunct="0">
              <a:defRPr/>
            </a:pPr>
            <a:endParaRPr lang="en-GB" dirty="0">
              <a:solidFill>
                <a:srgbClr val="000000"/>
              </a:solidFill>
            </a:endParaRPr>
          </a:p>
        </p:txBody>
      </p:sp>
      <p:grpSp>
        <p:nvGrpSpPr>
          <p:cNvPr id="2"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eaLnBrk="0" hangingPunct="0">
                <a:defRPr/>
              </a:pPr>
              <a:endParaRPr lang="en-GB" dirty="0">
                <a:solidFill>
                  <a:srgbClr val="000000"/>
                </a:solidFill>
              </a:endParaRP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eaLnBrk="0" hangingPunct="0">
              <a:defRPr/>
            </a:pPr>
            <a:endParaRPr lang="en-GB" dirty="0">
              <a:solidFill>
                <a:srgbClr val="000000"/>
              </a:solidFill>
            </a:endParaRPr>
          </a:p>
        </p:txBody>
      </p:sp>
      <p:sp>
        <p:nvSpPr>
          <p:cNvPr id="38" name="Oval 4"/>
          <p:cNvSpPr>
            <a:spLocks noChangeArrowheads="1"/>
          </p:cNvSpPr>
          <p:nvPr/>
        </p:nvSpPr>
        <p:spPr bwMode="auto">
          <a:xfrm>
            <a:off x="7686675" y="1041400"/>
            <a:ext cx="1071563" cy="1071563"/>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dirty="0">
              <a:solidFill>
                <a:srgbClr val="000000"/>
              </a:solidFill>
            </a:endParaRPr>
          </a:p>
        </p:txBody>
      </p:sp>
      <p:sp>
        <p:nvSpPr>
          <p:cNvPr id="39" name="Oval 5"/>
          <p:cNvSpPr>
            <a:spLocks noChangeArrowheads="1"/>
          </p:cNvSpPr>
          <p:nvPr/>
        </p:nvSpPr>
        <p:spPr bwMode="auto">
          <a:xfrm>
            <a:off x="7770813" y="112871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b="1" dirty="0">
              <a:solidFill>
                <a:srgbClr val="000000"/>
              </a:solidFill>
            </a:endParaRPr>
          </a:p>
        </p:txBody>
      </p:sp>
      <p:sp>
        <p:nvSpPr>
          <p:cNvPr id="40" name="Oval 6">
            <a:hlinkClick r:id="" action="ppaction://hlinkshowjump?jump=previousslide"/>
          </p:cNvPr>
          <p:cNvSpPr>
            <a:spLocks noChangeArrowheads="1"/>
          </p:cNvSpPr>
          <p:nvPr/>
        </p:nvSpPr>
        <p:spPr bwMode="auto">
          <a:xfrm>
            <a:off x="7858125" y="1214438"/>
            <a:ext cx="728663" cy="731837"/>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dirty="0">
              <a:solidFill>
                <a:srgbClr val="000000"/>
              </a:solidFill>
            </a:endParaRPr>
          </a:p>
        </p:txBody>
      </p:sp>
      <p:sp>
        <p:nvSpPr>
          <p:cNvPr id="41" name="Oval 7"/>
          <p:cNvSpPr>
            <a:spLocks noChangeArrowheads="1"/>
          </p:cNvSpPr>
          <p:nvPr/>
        </p:nvSpPr>
        <p:spPr bwMode="auto">
          <a:xfrm>
            <a:off x="7947025" y="130651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dirty="0">
              <a:solidFill>
                <a:srgbClr val="000000"/>
              </a:solidFill>
            </a:endParaRPr>
          </a:p>
        </p:txBody>
      </p:sp>
      <p:sp>
        <p:nvSpPr>
          <p:cNvPr id="42" name="Oval 8"/>
          <p:cNvSpPr>
            <a:spLocks noChangeArrowheads="1"/>
          </p:cNvSpPr>
          <p:nvPr/>
        </p:nvSpPr>
        <p:spPr bwMode="auto">
          <a:xfrm>
            <a:off x="8035925" y="1393825"/>
            <a:ext cx="403225" cy="412750"/>
          </a:xfrm>
          <a:prstGeom prst="ellipse">
            <a:avLst/>
          </a:prstGeom>
          <a:solidFill>
            <a:srgbClr val="FF3300"/>
          </a:solidFill>
          <a:ln w="50800">
            <a:noFill/>
            <a:round/>
            <a:headEnd/>
            <a:tailEnd/>
          </a:ln>
        </p:spPr>
        <p:txBody>
          <a:bodyPr wrap="none" anchor="ctr"/>
          <a:lstStyle/>
          <a:p>
            <a:pPr algn="ctr" eaLnBrk="0" hangingPunct="0">
              <a:defRPr/>
            </a:pPr>
            <a:endParaRPr lang="en-US" dirty="0">
              <a:solidFill>
                <a:srgbClr val="000000"/>
              </a:solidFill>
            </a:endParaRPr>
          </a:p>
        </p:txBody>
      </p:sp>
      <p:sp>
        <p:nvSpPr>
          <p:cNvPr id="43" name="Oval 9"/>
          <p:cNvSpPr>
            <a:spLocks noChangeArrowheads="1"/>
          </p:cNvSpPr>
          <p:nvPr/>
        </p:nvSpPr>
        <p:spPr bwMode="auto">
          <a:xfrm>
            <a:off x="8121650" y="1476375"/>
            <a:ext cx="230188" cy="231775"/>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endParaRPr>
          </a:p>
        </p:txBody>
      </p:sp>
      <p:sp>
        <p:nvSpPr>
          <p:cNvPr id="44" name="TextBox 43"/>
          <p:cNvSpPr txBox="1"/>
          <p:nvPr/>
        </p:nvSpPr>
        <p:spPr>
          <a:xfrm>
            <a:off x="3500438" y="6550025"/>
            <a:ext cx="2643187" cy="307975"/>
          </a:xfrm>
          <a:prstGeom prst="rect">
            <a:avLst/>
          </a:prstGeom>
          <a:noFill/>
        </p:spPr>
        <p:txBody>
          <a:bodyPr>
            <a:spAutoFit/>
          </a:bodyPr>
          <a:lstStyle/>
          <a:p>
            <a:pPr eaLnBrk="0" hangingPunct="0">
              <a:defRPr/>
            </a:pPr>
            <a:r>
              <a:rPr lang="en-GB" sz="1400" b="1" dirty="0">
                <a:solidFill>
                  <a:srgbClr val="FF0000"/>
                </a:solidFill>
                <a:latin typeface="Arial Rounded MT Bold"/>
              </a:rPr>
              <a:t>www.phil-race.co.uk</a:t>
            </a:r>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smtClean="0"/>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smtClean="0"/>
              <a:t>Click to edit Master subtitle style</a:t>
            </a:r>
            <a:endParaRPr lang="en-GB" altLang="en-US"/>
          </a:p>
        </p:txBody>
      </p:sp>
      <p:pic>
        <p:nvPicPr>
          <p:cNvPr id="45" name="Picture 7" descr="Leeds Met 06" hidden="1"/>
          <p:cNvPicPr>
            <a:picLocks noChangeAspect="1" noChangeArrowheads="1"/>
          </p:cNvPicPr>
          <p:nvPr userDrawn="1"/>
        </p:nvPicPr>
        <p:blipFill>
          <a:blip r:embed="rId2" cstate="email"/>
          <a:srcRect/>
          <a:stretch>
            <a:fillRect/>
          </a:stretch>
        </p:blipFill>
        <p:spPr bwMode="auto">
          <a:xfrm>
            <a:off x="0" y="0"/>
            <a:ext cx="9144000" cy="6877050"/>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transition/>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pPr fontAlgn="auto">
              <a:spcBef>
                <a:spcPts val="0"/>
              </a:spcBef>
              <a:spcAft>
                <a:spcPts val="0"/>
              </a:spcAft>
            </a:pPr>
            <a:fld id="{712BFDB6-5EB2-4EAD-B635-5741753271E7}" type="datetime2">
              <a:rPr lang="en-GB" sz="1800" smtClean="0">
                <a:solidFill>
                  <a:srgbClr val="000000"/>
                </a:solidFill>
                <a:latin typeface="Arial"/>
                <a:cs typeface="Arial" pitchFamily="34" charset="0"/>
              </a:rPr>
              <a:pPr fontAlgn="auto">
                <a:spcBef>
                  <a:spcPts val="0"/>
                </a:spcBef>
                <a:spcAft>
                  <a:spcPts val="0"/>
                </a:spcAft>
              </a:pPr>
              <a:t>Wednesday, 14 November 2012</a:t>
            </a:fld>
            <a:endParaRPr lang="en-GB" sz="1800" dirty="0">
              <a:solidFill>
                <a:srgbClr val="000000"/>
              </a:solidFill>
              <a:latin typeface="Arial"/>
              <a:cs typeface="Arial" pitchFamily="34" charset="0"/>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pPr fontAlgn="auto">
              <a:spcBef>
                <a:spcPts val="0"/>
              </a:spcBef>
              <a:spcAft>
                <a:spcPts val="0"/>
              </a:spcAft>
            </a:pPr>
            <a:endParaRPr lang="en-GB" sz="1800" dirty="0">
              <a:solidFill>
                <a:srgbClr val="000000"/>
              </a:solidFill>
              <a:latin typeface="Arial"/>
              <a:cs typeface="Arial" pitchFamily="34" charset="0"/>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pPr fontAlgn="auto">
              <a:spcBef>
                <a:spcPts val="0"/>
              </a:spcBef>
              <a:spcAft>
                <a:spcPts val="0"/>
              </a:spcAft>
            </a:pPr>
            <a:fld id="{D7F7E5A3-CF98-4D9F-9B34-F4AE9FD14BF6}" type="slidenum">
              <a:rPr lang="en-GB" sz="1800" smtClean="0">
                <a:solidFill>
                  <a:srgbClr val="000000"/>
                </a:solidFill>
                <a:latin typeface="Arial"/>
                <a:cs typeface="Arial" pitchFamily="34" charset="0"/>
              </a:rPr>
              <a:pPr fontAlgn="auto">
                <a:spcBef>
                  <a:spcPts val="0"/>
                </a:spcBef>
                <a:spcAft>
                  <a:spcPts val="0"/>
                </a:spcAft>
              </a:pPr>
              <a:t>‹#›</a:t>
            </a:fld>
            <a:endParaRPr lang="en-GB" sz="1800" dirty="0">
              <a:solidFill>
                <a:srgbClr val="000000"/>
              </a:solidFill>
              <a:latin typeface="Arial"/>
              <a:cs typeface="Arial"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45C5A43-2AB9-441E-9B0B-72EFA8E4AD29}" type="datetime1">
              <a:rPr lang="en-GB" smtClean="0"/>
              <a:pPr>
                <a:defRPr/>
              </a:pPr>
              <a:t>14/11/2012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D4D951D-91EB-45B8-B687-6F2A7DCD6CD2}" type="slidenum">
              <a:rPr lang="en-GB" smtClean="0"/>
              <a:pPr>
                <a:defRPr/>
              </a:pPr>
              <a:t>‹#›</a:t>
            </a:fld>
            <a:endParaRPr lang="en-GB"/>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8FE27BEB-A735-4F64-BBA5-D56B28FF2EB9}" type="datetime1">
              <a:rPr lang="en-GB" smtClean="0"/>
              <a:pPr>
                <a:defRPr/>
              </a:pPr>
              <a:t>14/11/2012</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9BEECF6E-1187-4E52-9544-539E1D9881A9}" type="slidenum">
              <a:rPr lang="en-GB" smtClean="0"/>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FD54AAD9-1006-4C9C-9396-36200C874402}" type="datetime1">
              <a:rPr lang="en-GB" smtClean="0"/>
              <a:pPr>
                <a:defRPr/>
              </a:pPr>
              <a:t>14/11/2012</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239D696D-85EA-43AB-AD94-6DC9EF94FAAC}" type="slidenum">
              <a:rPr lang="en-GB" smtClean="0"/>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3F82EF9-6ED1-4179-A9AA-F353F410F666}" type="datetime1">
              <a:rPr lang="en-GB" smtClean="0"/>
              <a:pPr>
                <a:defRPr/>
              </a:pPr>
              <a:t>14/11/2012</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7ECDEC84-D34E-4F99-A53A-6AA823136A56}" type="slidenum">
              <a:rPr lang="en-GB" smtClean="0"/>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58D59E4-E051-40DE-9A2C-B3D3057CA44F}" type="datetime1">
              <a:rPr lang="en-GB" smtClean="0"/>
              <a:pPr>
                <a:defRPr/>
              </a:pPr>
              <a:t>14/11/2012</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DA792A76-7EF9-4E1A-9ACF-D9D0191CF955}" type="slidenum">
              <a:rPr lang="en-GB" smtClean="0"/>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5322AFC-26DD-4D73-9587-549CB67BEF7C}" type="datetime1">
              <a:rPr lang="en-GB" smtClean="0"/>
              <a:pPr>
                <a:defRPr/>
              </a:pPr>
              <a:t>14/11/2012</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78CFD487-D7FC-4B7A-A321-72D46CA469B6}" type="slidenum">
              <a:rPr lang="en-GB" smtClean="0"/>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17.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18.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19.xml"/></Relationships>
</file>

<file path=ppt/slideMasters/_rels/slideMaster13.xml.rels><?xml version="1.0" encoding="UTF-8" standalone="yes"?>
<Relationships xmlns="http://schemas.openxmlformats.org/package/2006/relationships"><Relationship Id="rId2" Type="http://schemas.openxmlformats.org/officeDocument/2006/relationships/theme" Target="../theme/theme13.xml"/><Relationship Id="rId1" Type="http://schemas.openxmlformats.org/officeDocument/2006/relationships/slideLayout" Target="../slideLayouts/slideLayout20.xml"/></Relationships>
</file>

<file path=ppt/slideMasters/_rels/slideMaster14.xml.rels><?xml version="1.0" encoding="UTF-8" standalone="yes"?>
<Relationships xmlns="http://schemas.openxmlformats.org/package/2006/relationships"><Relationship Id="rId2" Type="http://schemas.openxmlformats.org/officeDocument/2006/relationships/theme" Target="../theme/theme14.xml"/><Relationship Id="rId1" Type="http://schemas.openxmlformats.org/officeDocument/2006/relationships/slideLayout" Target="../slideLayouts/slideLayout21.xml"/></Relationships>
</file>

<file path=ppt/slideMasters/_rels/slideMaster15.xml.rels><?xml version="1.0" encoding="UTF-8" standalone="yes"?>
<Relationships xmlns="http://schemas.openxmlformats.org/package/2006/relationships"><Relationship Id="rId2" Type="http://schemas.openxmlformats.org/officeDocument/2006/relationships/theme" Target="../theme/theme15.xml"/><Relationship Id="rId1" Type="http://schemas.openxmlformats.org/officeDocument/2006/relationships/slideLayout" Target="../slideLayouts/slideLayout22.xml"/></Relationships>
</file>

<file path=ppt/slideMasters/_rels/slideMaster16.xml.rels><?xml version="1.0" encoding="UTF-8" standalone="yes"?>
<Relationships xmlns="http://schemas.openxmlformats.org/package/2006/relationships"><Relationship Id="rId2" Type="http://schemas.openxmlformats.org/officeDocument/2006/relationships/theme" Target="../theme/theme16.xml"/><Relationship Id="rId1" Type="http://schemas.openxmlformats.org/officeDocument/2006/relationships/slideLayout" Target="../slideLayouts/slideLayout23.xml"/></Relationships>
</file>

<file path=ppt/slideMasters/_rels/slideMaster17.xml.rels><?xml version="1.0" encoding="UTF-8" standalone="yes"?>
<Relationships xmlns="http://schemas.openxmlformats.org/package/2006/relationships"><Relationship Id="rId2" Type="http://schemas.openxmlformats.org/officeDocument/2006/relationships/theme" Target="../theme/theme17.xml"/><Relationship Id="rId1" Type="http://schemas.openxmlformats.org/officeDocument/2006/relationships/slideLayout" Target="../slideLayouts/slideLayout24.xml"/></Relationships>
</file>

<file path=ppt/slideMasters/_rels/slideMaster18.xml.rels><?xml version="1.0" encoding="UTF-8" standalone="yes"?>
<Relationships xmlns="http://schemas.openxmlformats.org/package/2006/relationships"><Relationship Id="rId3" Type="http://schemas.openxmlformats.org/officeDocument/2006/relationships/slideLayout" Target="../slideLayouts/slideLayout27.xml"/><Relationship Id="rId2" Type="http://schemas.openxmlformats.org/officeDocument/2006/relationships/slideLayout" Target="../slideLayouts/slideLayout26.xml"/><Relationship Id="rId1" Type="http://schemas.openxmlformats.org/officeDocument/2006/relationships/slideLayout" Target="../slideLayouts/slideLayout25.xml"/><Relationship Id="rId4" Type="http://schemas.openxmlformats.org/officeDocument/2006/relationships/theme" Target="../theme/theme18.xml"/></Relationships>
</file>

<file path=ppt/slideMasters/_rels/slideMaster19.xml.rels><?xml version="1.0" encoding="UTF-8" standalone="yes"?>
<Relationships xmlns="http://schemas.openxmlformats.org/package/2006/relationships"><Relationship Id="rId3" Type="http://schemas.openxmlformats.org/officeDocument/2006/relationships/theme" Target="../theme/theme19.xml"/><Relationship Id="rId2" Type="http://schemas.openxmlformats.org/officeDocument/2006/relationships/slideLayout" Target="../slideLayouts/slideLayout29.xml"/><Relationship Id="rId1" Type="http://schemas.openxmlformats.org/officeDocument/2006/relationships/slideLayout" Target="../slideLayouts/slideLayout28.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20.xml.rels><?xml version="1.0" encoding="UTF-8" standalone="yes"?>
<Relationships xmlns="http://schemas.openxmlformats.org/package/2006/relationships"><Relationship Id="rId2" Type="http://schemas.openxmlformats.org/officeDocument/2006/relationships/theme" Target="../theme/theme20.xml"/><Relationship Id="rId1" Type="http://schemas.openxmlformats.org/officeDocument/2006/relationships/slideLayout" Target="../slideLayouts/slideLayout30.xml"/></Relationships>
</file>

<file path=ppt/slideMasters/_rels/slideMaster21.xml.rels><?xml version="1.0" encoding="UTF-8" standalone="yes"?>
<Relationships xmlns="http://schemas.openxmlformats.org/package/2006/relationships"><Relationship Id="rId2" Type="http://schemas.openxmlformats.org/officeDocument/2006/relationships/theme" Target="../theme/theme21.xml"/><Relationship Id="rId1" Type="http://schemas.openxmlformats.org/officeDocument/2006/relationships/slideLayout" Target="../slideLayouts/slideLayout31.xml"/></Relationships>
</file>

<file path=ppt/slideMasters/_rels/slideMaster22.xml.rels><?xml version="1.0" encoding="UTF-8" standalone="yes"?>
<Relationships xmlns="http://schemas.openxmlformats.org/package/2006/relationships"><Relationship Id="rId2" Type="http://schemas.openxmlformats.org/officeDocument/2006/relationships/theme" Target="../theme/theme22.xml"/><Relationship Id="rId1" Type="http://schemas.openxmlformats.org/officeDocument/2006/relationships/slideLayout" Target="../slideLayouts/slideLayout32.xml"/></Relationships>
</file>

<file path=ppt/slideMasters/_rels/slideMaster23.xml.rels><?xml version="1.0" encoding="UTF-8" standalone="yes"?>
<Relationships xmlns="http://schemas.openxmlformats.org/package/2006/relationships"><Relationship Id="rId2" Type="http://schemas.openxmlformats.org/officeDocument/2006/relationships/theme" Target="../theme/theme23.xml"/><Relationship Id="rId1" Type="http://schemas.openxmlformats.org/officeDocument/2006/relationships/slideLayout" Target="../slideLayouts/slideLayout33.xml"/></Relationships>
</file>

<file path=ppt/slideMasters/_rels/slideMaster24.xml.rels><?xml version="1.0" encoding="UTF-8" standalone="yes"?>
<Relationships xmlns="http://schemas.openxmlformats.org/package/2006/relationships"><Relationship Id="rId2" Type="http://schemas.openxmlformats.org/officeDocument/2006/relationships/theme" Target="../theme/theme24.xml"/><Relationship Id="rId1" Type="http://schemas.openxmlformats.org/officeDocument/2006/relationships/slideLayout" Target="../slideLayouts/slideLayout34.xml"/></Relationships>
</file>

<file path=ppt/slideMasters/_rels/slideMaster25.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5.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26.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6.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27.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7.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28.xml.rels><?xml version="1.0" encoding="UTF-8" standalone="yes"?>
<Relationships xmlns="http://schemas.openxmlformats.org/package/2006/relationships"><Relationship Id="rId2" Type="http://schemas.openxmlformats.org/officeDocument/2006/relationships/hyperlink" Target="00%20main%20menu.ppt" TargetMode="External"/><Relationship Id="rId1" Type="http://schemas.openxmlformats.org/officeDocument/2006/relationships/theme" Target="../theme/theme28.xml"/></Relationships>
</file>

<file path=ppt/slideMasters/_rels/slideMaster29.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9.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3.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0.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30.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1.xml.rels><?xml version="1.0" encoding="UTF-8" standalone="yes"?>
<Relationships xmlns="http://schemas.openxmlformats.org/package/2006/relationships"><Relationship Id="rId3" Type="http://schemas.openxmlformats.org/officeDocument/2006/relationships/hyperlink" Target="coffee.ppt" TargetMode="External"/><Relationship Id="rId7" Type="http://schemas.openxmlformats.org/officeDocument/2006/relationships/hyperlink" Target="disruptive%20behaviour%20bradford.ppt" TargetMode="External"/><Relationship Id="rId2" Type="http://schemas.openxmlformats.org/officeDocument/2006/relationships/hyperlink" Target="00%20main%20menu.ppt" TargetMode="External"/><Relationship Id="rId1" Type="http://schemas.openxmlformats.org/officeDocument/2006/relationships/theme" Target="../theme/theme31.xml"/><Relationship Id="rId6" Type="http://schemas.openxmlformats.org/officeDocument/2006/relationships/hyperlink" Target="lec%20book%20pics.ppt" TargetMode="Externa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2.xml.rels><?xml version="1.0" encoding="UTF-8" standalone="yes"?>
<Relationships xmlns="http://schemas.openxmlformats.org/package/2006/relationships"><Relationship Id="rId3" Type="http://schemas.openxmlformats.org/officeDocument/2006/relationships/hyperlink" Target="coffee.ppt" TargetMode="External"/><Relationship Id="rId7" Type="http://schemas.openxmlformats.org/officeDocument/2006/relationships/hyperlink" Target="disruptive%20behaviour%20bradford.ppt" TargetMode="External"/><Relationship Id="rId2" Type="http://schemas.openxmlformats.org/officeDocument/2006/relationships/hyperlink" Target="00%20main%20menu.ppt" TargetMode="External"/><Relationship Id="rId1" Type="http://schemas.openxmlformats.org/officeDocument/2006/relationships/theme" Target="../theme/theme32.xml"/><Relationship Id="rId6" Type="http://schemas.openxmlformats.org/officeDocument/2006/relationships/hyperlink" Target="lec%20book%20pics.ppt" TargetMode="Externa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3.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33.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4.xml.rels><?xml version="1.0" encoding="UTF-8" standalone="yes"?>
<Relationships xmlns="http://schemas.openxmlformats.org/package/2006/relationships"><Relationship Id="rId2" Type="http://schemas.openxmlformats.org/officeDocument/2006/relationships/hyperlink" Target="00%20main%20menu.ppt" TargetMode="External"/><Relationship Id="rId1" Type="http://schemas.openxmlformats.org/officeDocument/2006/relationships/theme" Target="../theme/theme34.xml"/></Relationships>
</file>

<file path=ppt/slideMasters/_rels/slideMaster35.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35.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6.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36.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7.xml.rels><?xml version="1.0" encoding="UTF-8" standalone="yes"?>
<Relationships xmlns="http://schemas.openxmlformats.org/package/2006/relationships"><Relationship Id="rId3" Type="http://schemas.openxmlformats.org/officeDocument/2006/relationships/hyperlink" Target="specific%20ppt/coffee.ppt" TargetMode="External"/><Relationship Id="rId2" Type="http://schemas.openxmlformats.org/officeDocument/2006/relationships/hyperlink" Target="00%20main%20menu.ppt" TargetMode="External"/><Relationship Id="rId1" Type="http://schemas.openxmlformats.org/officeDocument/2006/relationships/theme" Target="../theme/theme37.xml"/><Relationship Id="rId6" Type="http://schemas.openxmlformats.org/officeDocument/2006/relationships/hyperlink" Target="Choices&#8230;.ppt" TargetMode="External"/><Relationship Id="rId5" Type="http://schemas.openxmlformats.org/officeDocument/2006/relationships/hyperlink" Target="Organising%20your%20studies/organising%20choices.ppt" TargetMode="External"/><Relationship Id="rId4" Type="http://schemas.openxmlformats.org/officeDocument/2006/relationships/hyperlink" Target="specific%20ppt/Choices&#8230;.ppt" TargetMode="External"/></Relationships>
</file>

<file path=ppt/slideMasters/_rels/slideMaster38.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38.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9.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39.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4.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4.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40.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40.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41.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41.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42.xml.rels><?xml version="1.0" encoding="UTF-8" standalone="yes"?>
<Relationships xmlns="http://schemas.openxmlformats.org/package/2006/relationships"><Relationship Id="rId8" Type="http://schemas.openxmlformats.org/officeDocument/2006/relationships/hyperlink" Target="Choices&#8230;.ppt" TargetMode="External"/><Relationship Id="rId3" Type="http://schemas.openxmlformats.org/officeDocument/2006/relationships/hyperlink" Target="../../../Phil/Desktop/brunel%20pieces%202/coffee.ppt" TargetMode="External"/><Relationship Id="rId7" Type="http://schemas.openxmlformats.org/officeDocument/2006/relationships/hyperlink" Target="../../../Phil/Desktop/brunel%20pieces%202/name%20labels.ppt" TargetMode="External"/><Relationship Id="rId2" Type="http://schemas.openxmlformats.org/officeDocument/2006/relationships/hyperlink" Target="00%20main%20menu.ppt" TargetMode="External"/><Relationship Id="rId1" Type="http://schemas.openxmlformats.org/officeDocument/2006/relationships/theme" Target="../theme/theme42.xml"/><Relationship Id="rId6" Type="http://schemas.openxmlformats.org/officeDocument/2006/relationships/hyperlink" Target="../../../Phil/Desktop/brunel%20pieces%202/disruptive%20behaviour%20bradford.ppt" TargetMode="External"/><Relationship Id="rId5" Type="http://schemas.openxmlformats.org/officeDocument/2006/relationships/hyperlink" Target="../../../Phil/Desktop/brunel%20pieces%202/lec%20book%20pics.ppt" TargetMode="External"/><Relationship Id="rId4" Type="http://schemas.openxmlformats.org/officeDocument/2006/relationships/hyperlink" Target="../../../Phil/Desktop/brunel%20pieces%202/Choices&#8230;.ppt" TargetMode="External"/></Relationships>
</file>

<file path=ppt/slideMasters/_rels/slideMaster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43.xml"/><Relationship Id="rId1" Type="http://schemas.openxmlformats.org/officeDocument/2006/relationships/slideLayout" Target="../slideLayouts/slideLayout35.xml"/></Relationships>
</file>

<file path=ppt/slideMasters/_rels/slideMaster44.xml.rels><?xml version="1.0" encoding="UTF-8" standalone="yes"?>
<Relationships xmlns="http://schemas.openxmlformats.org/package/2006/relationships"><Relationship Id="rId1" Type="http://schemas.openxmlformats.org/officeDocument/2006/relationships/theme" Target="../theme/theme44.xml"/></Relationships>
</file>

<file path=ppt/slideMasters/_rels/slideMaster45.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45.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46.xml.rels><?xml version="1.0" encoding="UTF-8" standalone="yes"?>
<Relationships xmlns="http://schemas.openxmlformats.org/package/2006/relationships"><Relationship Id="rId3" Type="http://schemas.openxmlformats.org/officeDocument/2006/relationships/slideLayout" Target="../slideLayouts/slideLayout38.xml"/><Relationship Id="rId2" Type="http://schemas.openxmlformats.org/officeDocument/2006/relationships/slideLayout" Target="../slideLayouts/slideLayout37.xml"/><Relationship Id="rId1" Type="http://schemas.openxmlformats.org/officeDocument/2006/relationships/slideLayout" Target="../slideLayouts/slideLayout36.xml"/><Relationship Id="rId5" Type="http://schemas.openxmlformats.org/officeDocument/2006/relationships/hyperlink" Target="00%20main%20menu.ppt" TargetMode="External"/><Relationship Id="rId4" Type="http://schemas.openxmlformats.org/officeDocument/2006/relationships/theme" Target="../theme/theme46.xml"/></Relationships>
</file>

<file path=ppt/slideMasters/_rels/slideMaster47.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47.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48.xml.rels><?xml version="1.0" encoding="UTF-8" standalone="yes"?>
<Relationships xmlns="http://schemas.openxmlformats.org/package/2006/relationships"><Relationship Id="rId2" Type="http://schemas.openxmlformats.org/officeDocument/2006/relationships/hyperlink" Target="00%20main%20menu.ppt" TargetMode="External"/><Relationship Id="rId1" Type="http://schemas.openxmlformats.org/officeDocument/2006/relationships/theme" Target="../theme/theme48.xml"/></Relationships>
</file>

<file path=ppt/slideMasters/_rels/slideMaster49.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49.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5.xml.rels><?xml version="1.0" encoding="UTF-8" standalone="yes"?>
<Relationships xmlns="http://schemas.openxmlformats.org/package/2006/relationships"><Relationship Id="rId2" Type="http://schemas.openxmlformats.org/officeDocument/2006/relationships/hyperlink" Target="00%20main%20menu.ppt" TargetMode="External"/><Relationship Id="rId1" Type="http://schemas.openxmlformats.org/officeDocument/2006/relationships/theme" Target="../theme/theme5.xml"/></Relationships>
</file>

<file path=ppt/slideMasters/_rels/slideMaster50.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50.xml"/><Relationship Id="rId1" Type="http://schemas.openxmlformats.org/officeDocument/2006/relationships/slideLayout" Target="../slideLayouts/slideLayout39.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51.xml.rels><?xml version="1.0" encoding="UTF-8" standalone="yes"?>
<Relationships xmlns="http://schemas.openxmlformats.org/package/2006/relationships"><Relationship Id="rId2" Type="http://schemas.openxmlformats.org/officeDocument/2006/relationships/hyperlink" Target="00%20main%20menu.ppt" TargetMode="External"/><Relationship Id="rId1" Type="http://schemas.openxmlformats.org/officeDocument/2006/relationships/theme" Target="../theme/theme51.xml"/></Relationships>
</file>

<file path=ppt/slideMasters/_rels/slideMaster5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5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53.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53.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54.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54.xml"/><Relationship Id="rId1" Type="http://schemas.openxmlformats.org/officeDocument/2006/relationships/slideLayout" Target="../slideLayouts/slideLayout40.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55.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55.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56.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56.xml"/><Relationship Id="rId6" Type="http://schemas.openxmlformats.org/officeDocument/2006/relationships/hyperlink" Target="meta.ppt" TargetMode="Externa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57.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57.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6.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3.xml"/></Relationships>
</file>

<file path=ppt/slideMasters/_rels/slideMaster8.xml.rels><?xml version="1.0" encoding="UTF-8" standalone="yes"?>
<Relationships xmlns="http://schemas.openxmlformats.org/package/2006/relationships"><Relationship Id="rId3" Type="http://schemas.openxmlformats.org/officeDocument/2006/relationships/theme" Target="../theme/theme8.xml"/><Relationship Id="rId2" Type="http://schemas.openxmlformats.org/officeDocument/2006/relationships/slideLayout" Target="../slideLayouts/slideLayout15.xml"/><Relationship Id="rId1" Type="http://schemas.openxmlformats.org/officeDocument/2006/relationships/slideLayout" Target="../slideLayouts/slideLayout14.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3"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dirty="0"/>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b="1" dirty="0"/>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dirty="0"/>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dirty="0"/>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dirty="0"/>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p>
        </p:txBody>
      </p:sp>
      <p:sp>
        <p:nvSpPr>
          <p:cNvPr id="12" name="TextBox 11"/>
          <p:cNvSpPr txBox="1"/>
          <p:nvPr/>
        </p:nvSpPr>
        <p:spPr>
          <a:xfrm>
            <a:off x="3500438" y="6550025"/>
            <a:ext cx="2643187" cy="307975"/>
          </a:xfrm>
          <a:prstGeom prst="rect">
            <a:avLst/>
          </a:prstGeom>
          <a:noFill/>
        </p:spPr>
        <p:txBody>
          <a:bodyPr>
            <a:spAutoFit/>
          </a:bodyPr>
          <a:lstStyle/>
          <a:p>
            <a:pPr>
              <a:defRPr/>
            </a:pPr>
            <a:r>
              <a:rPr lang="en-GB" sz="1400" b="1" dirty="0">
                <a:solidFill>
                  <a:srgbClr val="FF0000"/>
                </a:solidFill>
                <a:latin typeface="+mj-lt"/>
              </a:rPr>
              <a:t>www.phil-race.co.uk</a:t>
            </a:r>
          </a:p>
        </p:txBody>
      </p:sp>
      <p:sp>
        <p:nvSpPr>
          <p:cNvPr id="13" name="AutoShape 38">
            <a:hlinkClick r:id="rId4"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defRPr/>
            </a:pPr>
            <a:endParaRPr lang="en-GB" dirty="0"/>
          </a:p>
        </p:txBody>
      </p:sp>
      <p:sp>
        <p:nvSpPr>
          <p:cNvPr id="14" name="AutoShape 39">
            <a:hlinkClick r:id="rId5"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defRPr/>
            </a:pPr>
            <a:endParaRPr lang="en-GB" dirty="0"/>
          </a:p>
        </p:txBody>
      </p:sp>
      <p:sp>
        <p:nvSpPr>
          <p:cNvPr id="15" name="AutoShape 40">
            <a:hlinkClick r:id="rId6"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defRPr/>
            </a:pPr>
            <a:endParaRPr lang="en-GB" dirty="0"/>
          </a:p>
        </p:txBody>
      </p:sp>
      <p:sp>
        <p:nvSpPr>
          <p:cNvPr id="16" name="AutoShape 41">
            <a:hlinkClick r:id="rId3"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defRPr/>
            </a:pPr>
            <a:endParaRPr lang="en-GB" dirty="0"/>
          </a:p>
        </p:txBody>
      </p:sp>
    </p:spTree>
  </p:cSld>
  <p:clrMap bg1="lt1" tx1="dk1" bg2="lt2" tx2="dk2" accent1="accent1" accent2="accent2" accent3="accent3" accent4="accent4" accent5="accent5" accent6="accent6" hlink="hlink" folHlink="folHlink"/>
  <p:sldLayoutIdLst>
    <p:sldLayoutId id="2147484640"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0" fontAlgn="base" hangingPunct="0">
        <a:lnSpc>
          <a:spcPct val="85000"/>
        </a:lnSpc>
        <a:spcBef>
          <a:spcPct val="0"/>
        </a:spcBef>
        <a:spcAft>
          <a:spcPct val="0"/>
        </a:spcAft>
        <a:defRPr sz="4000">
          <a:solidFill>
            <a:srgbClr val="008000"/>
          </a:solidFill>
          <a:latin typeface="+mj-lt"/>
          <a:ea typeface="+mj-ea"/>
          <a:cs typeface="+mj-cs"/>
        </a:defRPr>
      </a:lvl1pPr>
      <a:lvl2pPr algn="ctr" rtl="0" eaLnBrk="0" fontAlgn="base" hangingPunct="0">
        <a:lnSpc>
          <a:spcPct val="85000"/>
        </a:lnSpc>
        <a:spcBef>
          <a:spcPct val="0"/>
        </a:spcBef>
        <a:spcAft>
          <a:spcPct val="0"/>
        </a:spcAft>
        <a:defRPr sz="4000">
          <a:solidFill>
            <a:srgbClr val="008000"/>
          </a:solidFill>
          <a:latin typeface="Arial Rounded MT Bold" pitchFamily="34" charset="0"/>
        </a:defRPr>
      </a:lvl2pPr>
      <a:lvl3pPr algn="ctr" rtl="0" eaLnBrk="0" fontAlgn="base" hangingPunct="0">
        <a:lnSpc>
          <a:spcPct val="85000"/>
        </a:lnSpc>
        <a:spcBef>
          <a:spcPct val="0"/>
        </a:spcBef>
        <a:spcAft>
          <a:spcPct val="0"/>
        </a:spcAft>
        <a:defRPr sz="4000">
          <a:solidFill>
            <a:srgbClr val="008000"/>
          </a:solidFill>
          <a:latin typeface="Arial Rounded MT Bold" pitchFamily="34" charset="0"/>
        </a:defRPr>
      </a:lvl3pPr>
      <a:lvl4pPr algn="ctr" rtl="0" eaLnBrk="0" fontAlgn="base" hangingPunct="0">
        <a:lnSpc>
          <a:spcPct val="85000"/>
        </a:lnSpc>
        <a:spcBef>
          <a:spcPct val="0"/>
        </a:spcBef>
        <a:spcAft>
          <a:spcPct val="0"/>
        </a:spcAft>
        <a:defRPr sz="4000">
          <a:solidFill>
            <a:srgbClr val="008000"/>
          </a:solidFill>
          <a:latin typeface="Arial Rounded MT Bold" pitchFamily="34" charset="0"/>
        </a:defRPr>
      </a:lvl4pPr>
      <a:lvl5pPr algn="ctr" rtl="0" eaLnBrk="0" fontAlgn="base" hangingPunct="0">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0" fontAlgn="base" hangingPunct="0">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0" fontAlgn="base" hangingPunct="0">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0" fontAlgn="base" hangingPunct="0">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CF04658C-A48D-4FC1-B670-6DEBB2ADDC90}" type="datetimeFigureOut">
              <a:rPr lang="en-US"/>
              <a:pPr>
                <a:defRPr/>
              </a:pPr>
              <a:t>11/14/2012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6CCCB1BE-FAF5-455F-8C0E-1318258BF772}"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663"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14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14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7119C089-0791-4C8E-A869-EB4FAD899FF5}" type="datetimeFigureOut">
              <a:rPr lang="en-US"/>
              <a:pPr>
                <a:defRPr/>
              </a:pPr>
              <a:t>11/14/2012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D2A51509-786D-499C-BB55-54BEAA8F4D16}"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665"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17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717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DD81A865-329D-46FE-939F-38FD95ECDD74}" type="datetimeFigureOut">
              <a:rPr lang="en-US"/>
              <a:pPr>
                <a:defRPr/>
              </a:pPr>
              <a:t>11/14/2012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838BB581-9C5A-4494-ABF2-A940DCD26C3D}"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667"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19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19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E264B66D-FEB6-491F-830A-D80F645EA250}" type="datetimeFigureOut">
              <a:rPr lang="en-US"/>
              <a:pPr>
                <a:defRPr/>
              </a:pPr>
              <a:t>11/14/2012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B3D096C3-12FE-4F0C-B099-43328356415B}"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669"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21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921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B700240A-1585-4C83-90BE-139EE6A6C472}" type="datetimeFigureOut">
              <a:rPr lang="en-US"/>
              <a:pPr>
                <a:defRPr/>
              </a:pPr>
              <a:t>11/14/2012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52D3A817-BB9C-4E58-9070-EF18A4B433BE}"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671"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4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43"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DE181BA3-8EF6-4502-BF53-120050CD86EE}" type="datetimeFigureOut">
              <a:rPr lang="en-US"/>
              <a:pPr>
                <a:defRPr/>
              </a:pPr>
              <a:t>11/14/2012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914EBF77-9014-4191-875E-EFDB9D8C5963}"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673"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26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126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4BD2A7B9-BFC1-44F9-B000-C9DEA1736AA9}" type="datetimeFigureOut">
              <a:rPr lang="en-US"/>
              <a:pPr>
                <a:defRPr/>
              </a:pPr>
              <a:t>11/14/2012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24A8BC4D-13B8-4499-9351-4DCE6F6CDF25}"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675"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29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229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3BF5A286-C44C-4FC7-8B1C-610E7E195618}" type="datetimeFigureOut">
              <a:rPr lang="en-US"/>
              <a:pPr>
                <a:defRPr/>
              </a:pPr>
              <a:t>11/14/2012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E7F870D5-A69F-4F87-8B6C-8C42CFB8A1C3}"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677"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31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289A9237-8170-4933-9D4C-8D6C64F70341}" type="datetimeFigureOut">
              <a:rPr lang="en-US"/>
              <a:pPr>
                <a:defRPr/>
              </a:pPr>
              <a:t>11/14/2012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10D4B0D8-7246-4E0D-B1C2-53DB94C81C69}"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679" r:id="rId1"/>
    <p:sldLayoutId id="2147484680" r:id="rId2"/>
    <p:sldLayoutId id="2147484681" r:id="rId3"/>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33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433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092BBA7A-B1CB-41D0-A44C-8FA54A61820B}" type="datetimeFigureOut">
              <a:rPr lang="en-US"/>
              <a:pPr>
                <a:defRPr/>
              </a:pPr>
              <a:t>11/14/2012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A59E6305-64A3-474D-90DA-20E861D14535}"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683" r:id="rId1"/>
    <p:sldLayoutId id="2147484684" r:id="rId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fontAlgn="auto">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fontAlgn="auto">
              <a:spcBef>
                <a:spcPts val="0"/>
              </a:spcBef>
              <a:spcAft>
                <a:spcPts val="0"/>
              </a:spcAft>
              <a:defRPr/>
            </a:pPr>
            <a:endParaRPr lang="en-US"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fontAlgn="auto">
              <a:spcBef>
                <a:spcPts val="0"/>
              </a:spcBef>
              <a:spcAft>
                <a:spcPts val="0"/>
              </a:spcAft>
              <a:defRPr/>
            </a:pPr>
            <a:endParaRPr lang="en-US" b="1" dirty="0">
              <a:solidFill>
                <a:srgbClr val="000000"/>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fontAlgn="auto">
              <a:spcBef>
                <a:spcPts val="0"/>
              </a:spcBef>
              <a:spcAft>
                <a:spcPts val="0"/>
              </a:spcAft>
              <a:defRPr/>
            </a:pPr>
            <a:endParaRPr lang="en-US" dirty="0">
              <a:solidFill>
                <a:srgbClr val="000000"/>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fontAlgn="auto">
              <a:spcBef>
                <a:spcPts val="0"/>
              </a:spcBef>
              <a:spcAft>
                <a:spcPts val="0"/>
              </a:spcAft>
              <a:defRPr/>
            </a:pPr>
            <a:endParaRPr lang="en-US" dirty="0">
              <a:solidFill>
                <a:srgbClr val="000000"/>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fontAlgn="auto">
              <a:spcBef>
                <a:spcPts val="0"/>
              </a:spcBef>
              <a:spcAft>
                <a:spcPts val="0"/>
              </a:spcAft>
              <a:defRPr/>
            </a:pPr>
            <a:endParaRPr lang="en-US" dirty="0">
              <a:solidFill>
                <a:srgbClr val="000000"/>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fontAlgn="auto">
              <a:spcBef>
                <a:spcPts val="0"/>
              </a:spcBef>
              <a:spcAft>
                <a:spcPts val="0"/>
              </a:spcAft>
              <a:defRPr/>
            </a:pPr>
            <a:endParaRPr lang="en-US" sz="2800" b="1" dirty="0">
              <a:solidFill>
                <a:srgbClr val="000000"/>
              </a:solidFill>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0" fontAlgn="base" hangingPunct="0">
        <a:lnSpc>
          <a:spcPct val="85000"/>
        </a:lnSpc>
        <a:spcBef>
          <a:spcPct val="0"/>
        </a:spcBef>
        <a:spcAft>
          <a:spcPct val="0"/>
        </a:spcAft>
        <a:defRPr sz="4400" b="1">
          <a:solidFill>
            <a:srgbClr val="FF0000"/>
          </a:solidFill>
          <a:latin typeface="+mj-lt"/>
          <a:ea typeface="+mj-ea"/>
          <a:cs typeface="+mj-cs"/>
        </a:defRPr>
      </a:lvl1pPr>
      <a:lvl2pPr algn="ctr" rtl="0" eaLnBrk="0" fontAlgn="base" hangingPunct="0">
        <a:lnSpc>
          <a:spcPct val="85000"/>
        </a:lnSpc>
        <a:spcBef>
          <a:spcPct val="0"/>
        </a:spcBef>
        <a:spcAft>
          <a:spcPct val="0"/>
        </a:spcAft>
        <a:defRPr sz="4400" b="1">
          <a:solidFill>
            <a:srgbClr val="FF0000"/>
          </a:solidFill>
          <a:latin typeface="Arial Rounded MT Bold" pitchFamily="34" charset="0"/>
        </a:defRPr>
      </a:lvl2pPr>
      <a:lvl3pPr algn="ctr" rtl="0" eaLnBrk="0" fontAlgn="base" hangingPunct="0">
        <a:lnSpc>
          <a:spcPct val="85000"/>
        </a:lnSpc>
        <a:spcBef>
          <a:spcPct val="0"/>
        </a:spcBef>
        <a:spcAft>
          <a:spcPct val="0"/>
        </a:spcAft>
        <a:defRPr sz="4400" b="1">
          <a:solidFill>
            <a:srgbClr val="FF0000"/>
          </a:solidFill>
          <a:latin typeface="Arial Rounded MT Bold" pitchFamily="34" charset="0"/>
        </a:defRPr>
      </a:lvl3pPr>
      <a:lvl4pPr algn="ctr" rtl="0" eaLnBrk="0" fontAlgn="base" hangingPunct="0">
        <a:lnSpc>
          <a:spcPct val="85000"/>
        </a:lnSpc>
        <a:spcBef>
          <a:spcPct val="0"/>
        </a:spcBef>
        <a:spcAft>
          <a:spcPct val="0"/>
        </a:spcAft>
        <a:defRPr sz="4400" b="1">
          <a:solidFill>
            <a:srgbClr val="FF0000"/>
          </a:solidFill>
          <a:latin typeface="Arial Rounded MT Bold" pitchFamily="34" charset="0"/>
        </a:defRPr>
      </a:lvl4pPr>
      <a:lvl5pPr algn="ctr" rtl="0" eaLnBrk="0" fontAlgn="base" hangingPunct="0">
        <a:lnSpc>
          <a:spcPct val="85000"/>
        </a:lnSpc>
        <a:spcBef>
          <a:spcPct val="0"/>
        </a:spcBef>
        <a:spcAft>
          <a:spcPct val="0"/>
        </a:spcAft>
        <a:defRPr sz="4400" b="1">
          <a:solidFill>
            <a:srgbClr val="FF0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0" fontAlgn="base" hangingPunct="0">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0" fontAlgn="base" hangingPunct="0">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0" fontAlgn="base" hangingPunct="0">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36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5363"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B35E9CB4-E2B4-48C6-8F65-7E3C9B383AEB}" type="datetimeFigureOut">
              <a:rPr lang="en-US"/>
              <a:pPr>
                <a:defRPr/>
              </a:pPr>
              <a:t>11/14/2012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887B5F73-5174-48F1-B1E2-4F4190158150}"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686"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638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638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6F39F3FD-7C00-43E6-85E6-79AC8290F998}" type="datetimeFigureOut">
              <a:rPr lang="en-US"/>
              <a:pPr>
                <a:defRPr/>
              </a:pPr>
              <a:t>11/14/2012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0137EE4C-7735-4E32-B9F4-B9D4146E3844}"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688"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741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741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0F2942E8-4A84-4A8F-9645-9BEAEBD51327}" type="datetimeFigureOut">
              <a:rPr lang="en-US"/>
              <a:pPr>
                <a:defRPr/>
              </a:pPr>
              <a:t>11/14/2012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F3EA2AFF-773E-4AFE-B1D6-F54BA8C65B92}"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690"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843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843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FC0447FE-F373-4544-BDA5-DED1EC15CED4}" type="datetimeFigureOut">
              <a:rPr lang="en-US"/>
              <a:pPr>
                <a:defRPr/>
              </a:pPr>
              <a:t>11/14/2012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9ECD5BA1-0C37-4494-91F1-DFFA8DB762A9}"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692"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945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945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A901C85C-7709-42FA-85E1-40EFEF2F2C80}" type="datetimeFigureOut">
              <a:rPr lang="en-US"/>
              <a:pPr>
                <a:defRPr/>
              </a:pPr>
              <a:t>11/14/2012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6D796739-DDB8-4857-9BB5-BB631F10D409}"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694"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dt="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a:solidFill>
                <a:srgbClr val="000000"/>
              </a:solidFill>
              <a:latin typeface="Times New Roman" pitchFamily="18" charset="0"/>
              <a:cs typeface="Arial" pitchFamily="34"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2000">
              <a:solidFill>
                <a:srgbClr val="000000"/>
              </a:solidFill>
              <a:cs typeface="Arial" pitchFamily="34"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2000" b="1">
              <a:solidFill>
                <a:srgbClr val="000000"/>
              </a:solidFill>
              <a:cs typeface="Arial" pitchFamily="34"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2000">
              <a:solidFill>
                <a:srgbClr val="000000"/>
              </a:solidFill>
              <a:cs typeface="Arial" pitchFamily="34"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2000">
              <a:solidFill>
                <a:srgbClr val="000000"/>
              </a:solidFill>
              <a:cs typeface="Arial" pitchFamily="34"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2000">
              <a:solidFill>
                <a:srgbClr val="000000"/>
              </a:solidFill>
              <a:cs typeface="Arial" pitchFamily="34"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cs typeface="Arial" pitchFamily="34" charset="0"/>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cs typeface="Arial" pitchFamily="34" charset="0"/>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cs typeface="Arial" pitchFamily="34" charset="0"/>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cs typeface="Arial" pitchFamily="34" charset="0"/>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cs typeface="Arial" pitchFamily="34" charset="0"/>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cs typeface="Arial" pitchFamily="34" charset="0"/>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0" fontAlgn="base" hangingPunct="0">
        <a:lnSpc>
          <a:spcPct val="85000"/>
        </a:lnSpc>
        <a:spcBef>
          <a:spcPct val="0"/>
        </a:spcBef>
        <a:spcAft>
          <a:spcPct val="0"/>
        </a:spcAft>
        <a:defRPr sz="4000">
          <a:solidFill>
            <a:srgbClr val="008000"/>
          </a:solidFill>
          <a:latin typeface="+mj-lt"/>
          <a:ea typeface="+mj-ea"/>
          <a:cs typeface="+mj-cs"/>
        </a:defRPr>
      </a:lvl1pPr>
      <a:lvl2pPr algn="ctr" rtl="0" eaLnBrk="0" fontAlgn="base" hangingPunct="0">
        <a:lnSpc>
          <a:spcPct val="85000"/>
        </a:lnSpc>
        <a:spcBef>
          <a:spcPct val="0"/>
        </a:spcBef>
        <a:spcAft>
          <a:spcPct val="0"/>
        </a:spcAft>
        <a:defRPr sz="4000">
          <a:solidFill>
            <a:srgbClr val="008000"/>
          </a:solidFill>
          <a:latin typeface="Arial Rounded MT Bold" pitchFamily="34" charset="0"/>
        </a:defRPr>
      </a:lvl2pPr>
      <a:lvl3pPr algn="ctr" rtl="0" eaLnBrk="0" fontAlgn="base" hangingPunct="0">
        <a:lnSpc>
          <a:spcPct val="85000"/>
        </a:lnSpc>
        <a:spcBef>
          <a:spcPct val="0"/>
        </a:spcBef>
        <a:spcAft>
          <a:spcPct val="0"/>
        </a:spcAft>
        <a:defRPr sz="4000">
          <a:solidFill>
            <a:srgbClr val="008000"/>
          </a:solidFill>
          <a:latin typeface="Arial Rounded MT Bold" pitchFamily="34" charset="0"/>
        </a:defRPr>
      </a:lvl3pPr>
      <a:lvl4pPr algn="ctr" rtl="0" eaLnBrk="0" fontAlgn="base" hangingPunct="0">
        <a:lnSpc>
          <a:spcPct val="85000"/>
        </a:lnSpc>
        <a:spcBef>
          <a:spcPct val="0"/>
        </a:spcBef>
        <a:spcAft>
          <a:spcPct val="0"/>
        </a:spcAft>
        <a:defRPr sz="4000">
          <a:solidFill>
            <a:srgbClr val="008000"/>
          </a:solidFill>
          <a:latin typeface="Arial Rounded MT Bold" pitchFamily="34" charset="0"/>
        </a:defRPr>
      </a:lvl4pPr>
      <a:lvl5pPr algn="ctr" rtl="0" eaLnBrk="0" fontAlgn="base" hangingPunct="0">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0" fontAlgn="base" hangingPunct="0">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0" fontAlgn="base" hangingPunct="0">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0" fontAlgn="base" hangingPunct="0">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fontAlgn="auto">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fontAlgn="auto">
              <a:spcBef>
                <a:spcPts val="0"/>
              </a:spcBef>
              <a:spcAft>
                <a:spcPts val="0"/>
              </a:spcAft>
              <a:defRPr/>
            </a:pPr>
            <a:endParaRPr lang="en-US"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fontAlgn="auto">
              <a:spcBef>
                <a:spcPts val="0"/>
              </a:spcBef>
              <a:spcAft>
                <a:spcPts val="0"/>
              </a:spcAft>
              <a:defRPr/>
            </a:pPr>
            <a:endParaRPr lang="en-US" b="1" dirty="0">
              <a:solidFill>
                <a:srgbClr val="000000"/>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fontAlgn="auto">
              <a:spcBef>
                <a:spcPts val="0"/>
              </a:spcBef>
              <a:spcAft>
                <a:spcPts val="0"/>
              </a:spcAft>
              <a:defRPr/>
            </a:pPr>
            <a:endParaRPr lang="en-US" dirty="0">
              <a:solidFill>
                <a:srgbClr val="000000"/>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fontAlgn="auto">
              <a:spcBef>
                <a:spcPts val="0"/>
              </a:spcBef>
              <a:spcAft>
                <a:spcPts val="0"/>
              </a:spcAft>
              <a:defRPr/>
            </a:pPr>
            <a:endParaRPr lang="en-US" dirty="0">
              <a:solidFill>
                <a:srgbClr val="000000"/>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fontAlgn="auto">
              <a:spcBef>
                <a:spcPts val="0"/>
              </a:spcBef>
              <a:spcAft>
                <a:spcPts val="0"/>
              </a:spcAft>
              <a:defRPr/>
            </a:pPr>
            <a:endParaRPr lang="en-US" dirty="0">
              <a:solidFill>
                <a:srgbClr val="000000"/>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fontAlgn="auto">
              <a:spcBef>
                <a:spcPts val="0"/>
              </a:spcBef>
              <a:spcAft>
                <a:spcPts val="0"/>
              </a:spcAft>
              <a:defRPr/>
            </a:pPr>
            <a:endParaRPr lang="en-US" sz="2800" b="1" dirty="0">
              <a:solidFill>
                <a:srgbClr val="000000"/>
              </a:solidFill>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dirty="0">
              <a:solidFill>
                <a:srgbClr val="000000"/>
              </a:solidFill>
              <a:latin typeface="Arial"/>
            </a:endParaRPr>
          </a:p>
        </p:txBody>
      </p:sp>
      <p:sp>
        <p:nvSpPr>
          <p:cNvPr id="17" name="AutoShape 38">
            <a:hlinkClick r:id="rId3" action="ppaction://hlinkpres?slideindex=1&amp;slidetitle=" highlightClick="1"/>
          </p:cNvPr>
          <p:cNvSpPr>
            <a:spLocks noChangeArrowheads="1"/>
          </p:cNvSpPr>
          <p:nvPr userDrawn="1"/>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8" name="AutoShape 39">
            <a:hlinkClick r:id="rId4" action="ppaction://hlinkpres?slideindex=1&amp;slidetitle=" highlightClick="1"/>
          </p:cNvPr>
          <p:cNvSpPr>
            <a:spLocks noChangeArrowheads="1"/>
          </p:cNvSpPr>
          <p:nvPr userDrawn="1"/>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9" name="AutoShape 40">
            <a:hlinkClick r:id="rId5" action="ppaction://hlinkpres?slideindex=1&amp;slidetitle=" highlightClick="1"/>
          </p:cNvPr>
          <p:cNvSpPr>
            <a:spLocks noChangeArrowheads="1"/>
          </p:cNvSpPr>
          <p:nvPr userDrawn="1"/>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20" name="AutoShape 41">
            <a:hlinkClick r:id="rId2" action="ppaction://hlinkpres?slideindex=1&amp;slidetitle=" highlightClick="1"/>
          </p:cNvPr>
          <p:cNvSpPr>
            <a:spLocks noChangeArrowheads="1"/>
          </p:cNvSpPr>
          <p:nvPr userDrawn="1"/>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000000"/>
              </a:solidFil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dirty="0">
              <a:solidFill>
                <a:srgbClr val="000000"/>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dirty="0">
              <a:solidFill>
                <a:srgbClr val="000000"/>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dirty="0">
              <a:solidFill>
                <a:srgbClr val="000000"/>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dirty="0">
              <a:solidFill>
                <a:srgbClr val="000000"/>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dirty="0">
              <a:solidFill>
                <a:srgbClr val="000000"/>
              </a:solidFill>
            </a:endParaRPr>
          </a:p>
        </p:txBody>
      </p:sp>
      <p:sp>
        <p:nvSpPr>
          <p:cNvPr id="12" name="TextBox 11"/>
          <p:cNvSpPr txBox="1"/>
          <p:nvPr/>
        </p:nvSpPr>
        <p:spPr>
          <a:xfrm>
            <a:off x="3500438" y="6550025"/>
            <a:ext cx="2643187" cy="307975"/>
          </a:xfrm>
          <a:prstGeom prst="rect">
            <a:avLst/>
          </a:prstGeom>
          <a:noFill/>
        </p:spPr>
        <p:txBody>
          <a:bodyPr>
            <a:spAutoFit/>
          </a:bodyPr>
          <a:lstStyle/>
          <a:p>
            <a:pPr eaLnBrk="0" hangingPunct="0">
              <a:defRPr/>
            </a:pPr>
            <a:r>
              <a:rPr lang="en-GB" sz="1400" dirty="0">
                <a:solidFill>
                  <a:srgbClr val="FF0000"/>
                </a:solidFill>
                <a:latin typeface="Arial Rounded MT Bold"/>
              </a:rPr>
              <a:t>www.phil-race.co.uk</a:t>
            </a: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0" fontAlgn="base" hangingPunct="0">
        <a:lnSpc>
          <a:spcPct val="85000"/>
        </a:lnSpc>
        <a:spcBef>
          <a:spcPct val="0"/>
        </a:spcBef>
        <a:spcAft>
          <a:spcPct val="0"/>
        </a:spcAft>
        <a:defRPr sz="4000">
          <a:solidFill>
            <a:srgbClr val="008000"/>
          </a:solidFill>
          <a:latin typeface="+mj-lt"/>
          <a:ea typeface="+mj-ea"/>
          <a:cs typeface="+mj-cs"/>
        </a:defRPr>
      </a:lvl1pPr>
      <a:lvl2pPr algn="ctr" rtl="0" eaLnBrk="0" fontAlgn="base" hangingPunct="0">
        <a:lnSpc>
          <a:spcPct val="85000"/>
        </a:lnSpc>
        <a:spcBef>
          <a:spcPct val="0"/>
        </a:spcBef>
        <a:spcAft>
          <a:spcPct val="0"/>
        </a:spcAft>
        <a:defRPr sz="4000">
          <a:solidFill>
            <a:srgbClr val="008000"/>
          </a:solidFill>
          <a:latin typeface="Arial Rounded MT Bold" pitchFamily="34" charset="0"/>
        </a:defRPr>
      </a:lvl2pPr>
      <a:lvl3pPr algn="ctr" rtl="0" eaLnBrk="0" fontAlgn="base" hangingPunct="0">
        <a:lnSpc>
          <a:spcPct val="85000"/>
        </a:lnSpc>
        <a:spcBef>
          <a:spcPct val="0"/>
        </a:spcBef>
        <a:spcAft>
          <a:spcPct val="0"/>
        </a:spcAft>
        <a:defRPr sz="4000">
          <a:solidFill>
            <a:srgbClr val="008000"/>
          </a:solidFill>
          <a:latin typeface="Arial Rounded MT Bold" pitchFamily="34" charset="0"/>
        </a:defRPr>
      </a:lvl3pPr>
      <a:lvl4pPr algn="ctr" rtl="0" eaLnBrk="0" fontAlgn="base" hangingPunct="0">
        <a:lnSpc>
          <a:spcPct val="85000"/>
        </a:lnSpc>
        <a:spcBef>
          <a:spcPct val="0"/>
        </a:spcBef>
        <a:spcAft>
          <a:spcPct val="0"/>
        </a:spcAft>
        <a:defRPr sz="4000">
          <a:solidFill>
            <a:srgbClr val="008000"/>
          </a:solidFill>
          <a:latin typeface="Arial Rounded MT Bold" pitchFamily="34" charset="0"/>
        </a:defRPr>
      </a:lvl4pPr>
      <a:lvl5pPr algn="ctr" rtl="0" eaLnBrk="0" fontAlgn="base" hangingPunct="0">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0" fontAlgn="base" hangingPunct="0">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0" fontAlgn="base" hangingPunct="0">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0" fontAlgn="base" hangingPunct="0">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a:solidFill>
                <a:srgbClr val="000000"/>
              </a:solidFill>
              <a:latin typeface="Times New Roman" pitchFamily="18"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200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2000" b="1">
              <a:solidFill>
                <a:srgbClr val="000000"/>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2000">
              <a:solidFill>
                <a:srgbClr val="000000"/>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2000">
              <a:solidFill>
                <a:srgbClr val="000000"/>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2000">
              <a:solidFill>
                <a:srgbClr val="000000"/>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FFFF66"/>
              </a:solidFil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1800" dirty="0">
              <a:solidFill>
                <a:srgbClr val="FFFF66"/>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1800" b="1" dirty="0">
              <a:solidFill>
                <a:srgbClr val="FFFF66"/>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1800" dirty="0">
              <a:solidFill>
                <a:srgbClr val="FFFF66"/>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FFFF66"/>
              </a:solidFill>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userDrawn="1"/>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4" name="AutoShape 39">
            <a:hlinkClick r:id="rId4" action="ppaction://hlinkpres?slideindex=1&amp;slidetitle=" highlightClick="1"/>
          </p:cNvPr>
          <p:cNvSpPr>
            <a:spLocks noChangeArrowheads="1"/>
          </p:cNvSpPr>
          <p:nvPr userDrawn="1"/>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5" name="AutoShape 40">
            <a:hlinkClick r:id="rId5" action="ppaction://hlinkpres?slideindex=1&amp;slidetitle=" highlightClick="1"/>
          </p:cNvPr>
          <p:cNvSpPr>
            <a:spLocks noChangeArrowheads="1"/>
          </p:cNvSpPr>
          <p:nvPr userDrawn="1"/>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6" name="AutoShape 41">
            <a:hlinkClick r:id="rId2" action="ppaction://hlinkpres?slideindex=1&amp;slidetitle=" highlightClick="1"/>
          </p:cNvPr>
          <p:cNvSpPr>
            <a:spLocks noChangeArrowheads="1"/>
          </p:cNvSpPr>
          <p:nvPr userDrawn="1"/>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0" fontAlgn="base" hangingPunct="0">
        <a:lnSpc>
          <a:spcPct val="85000"/>
        </a:lnSpc>
        <a:spcBef>
          <a:spcPct val="0"/>
        </a:spcBef>
        <a:spcAft>
          <a:spcPct val="0"/>
        </a:spcAft>
        <a:defRPr sz="4000">
          <a:solidFill>
            <a:srgbClr val="008000"/>
          </a:solidFill>
          <a:latin typeface="+mj-lt"/>
          <a:ea typeface="+mj-ea"/>
          <a:cs typeface="+mj-cs"/>
        </a:defRPr>
      </a:lvl1pPr>
      <a:lvl2pPr algn="ctr" rtl="0" eaLnBrk="0" fontAlgn="base" hangingPunct="0">
        <a:lnSpc>
          <a:spcPct val="85000"/>
        </a:lnSpc>
        <a:spcBef>
          <a:spcPct val="0"/>
        </a:spcBef>
        <a:spcAft>
          <a:spcPct val="0"/>
        </a:spcAft>
        <a:defRPr sz="4000">
          <a:solidFill>
            <a:srgbClr val="008000"/>
          </a:solidFill>
          <a:latin typeface="Arial Rounded MT Bold" pitchFamily="34" charset="0"/>
        </a:defRPr>
      </a:lvl2pPr>
      <a:lvl3pPr algn="ctr" rtl="0" eaLnBrk="0" fontAlgn="base" hangingPunct="0">
        <a:lnSpc>
          <a:spcPct val="85000"/>
        </a:lnSpc>
        <a:spcBef>
          <a:spcPct val="0"/>
        </a:spcBef>
        <a:spcAft>
          <a:spcPct val="0"/>
        </a:spcAft>
        <a:defRPr sz="4000">
          <a:solidFill>
            <a:srgbClr val="008000"/>
          </a:solidFill>
          <a:latin typeface="Arial Rounded MT Bold" pitchFamily="34" charset="0"/>
        </a:defRPr>
      </a:lvl3pPr>
      <a:lvl4pPr algn="ctr" rtl="0" eaLnBrk="0" fontAlgn="base" hangingPunct="0">
        <a:lnSpc>
          <a:spcPct val="85000"/>
        </a:lnSpc>
        <a:spcBef>
          <a:spcPct val="0"/>
        </a:spcBef>
        <a:spcAft>
          <a:spcPct val="0"/>
        </a:spcAft>
        <a:defRPr sz="4000">
          <a:solidFill>
            <a:srgbClr val="008000"/>
          </a:solidFill>
          <a:latin typeface="Arial Rounded MT Bold" pitchFamily="34" charset="0"/>
        </a:defRPr>
      </a:lvl4pPr>
      <a:lvl5pPr algn="ctr" rtl="0" eaLnBrk="0" fontAlgn="base" hangingPunct="0">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0" fontAlgn="base" hangingPunct="0">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0" fontAlgn="base" hangingPunct="0">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0" fontAlgn="base" hangingPunct="0">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FFFF66"/>
              </a:solidFil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2400" dirty="0">
              <a:solidFill>
                <a:srgbClr val="FFFF66"/>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2400" b="1" dirty="0">
              <a:solidFill>
                <a:srgbClr val="FFFF66"/>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2400" dirty="0">
              <a:solidFill>
                <a:srgbClr val="FFFF66"/>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2400" dirty="0">
              <a:solidFill>
                <a:srgbClr val="FFFF66"/>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2400" dirty="0">
              <a:solidFill>
                <a:srgbClr val="FFFF66"/>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FFFF66"/>
              </a:solidFill>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userDrawn="1"/>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400" dirty="0">
              <a:solidFill>
                <a:srgbClr val="FFFF66"/>
              </a:solidFill>
            </a:endParaRPr>
          </a:p>
        </p:txBody>
      </p:sp>
      <p:sp>
        <p:nvSpPr>
          <p:cNvPr id="14" name="AutoShape 39">
            <a:hlinkClick r:id="rId4" action="ppaction://hlinkpres?slideindex=1&amp;slidetitle=" highlightClick="1"/>
          </p:cNvPr>
          <p:cNvSpPr>
            <a:spLocks noChangeArrowheads="1"/>
          </p:cNvSpPr>
          <p:nvPr userDrawn="1"/>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400" dirty="0">
              <a:solidFill>
                <a:srgbClr val="FFFF66"/>
              </a:solidFill>
            </a:endParaRPr>
          </a:p>
        </p:txBody>
      </p:sp>
      <p:sp>
        <p:nvSpPr>
          <p:cNvPr id="15" name="AutoShape 40">
            <a:hlinkClick r:id="rId5" action="ppaction://hlinkpres?slideindex=1&amp;slidetitle=" highlightClick="1"/>
          </p:cNvPr>
          <p:cNvSpPr>
            <a:spLocks noChangeArrowheads="1"/>
          </p:cNvSpPr>
          <p:nvPr userDrawn="1"/>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400" dirty="0">
              <a:solidFill>
                <a:srgbClr val="FFFF66"/>
              </a:solidFill>
            </a:endParaRPr>
          </a:p>
        </p:txBody>
      </p:sp>
      <p:sp>
        <p:nvSpPr>
          <p:cNvPr id="16" name="AutoShape 41">
            <a:hlinkClick r:id="rId2" action="ppaction://hlinkpres?slideindex=1&amp;slidetitle=" highlightClick="1"/>
          </p:cNvPr>
          <p:cNvSpPr>
            <a:spLocks noChangeArrowheads="1"/>
          </p:cNvSpPr>
          <p:nvPr userDrawn="1"/>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400" dirty="0">
              <a:solidFill>
                <a:srgbClr val="FFFF66"/>
              </a:solidFil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dt="0"/>
  <p:txStyles>
    <p:titleStyle>
      <a:lvl1pPr algn="ctr" rtl="0" fontAlgn="base">
        <a:lnSpc>
          <a:spcPct val="85000"/>
        </a:lnSpc>
        <a:spcBef>
          <a:spcPct val="0"/>
        </a:spcBef>
        <a:spcAft>
          <a:spcPct val="0"/>
        </a:spcAft>
        <a:defRPr sz="4000">
          <a:solidFill>
            <a:srgbClr val="008000"/>
          </a:solidFill>
          <a:latin typeface="+mj-lt"/>
          <a:ea typeface="+mj-ea"/>
          <a:cs typeface="+mj-cs"/>
        </a:defRPr>
      </a:lvl1pPr>
      <a:lvl2pPr algn="ctr" rtl="0" fontAlgn="base">
        <a:lnSpc>
          <a:spcPct val="85000"/>
        </a:lnSpc>
        <a:spcBef>
          <a:spcPct val="0"/>
        </a:spcBef>
        <a:spcAft>
          <a:spcPct val="0"/>
        </a:spcAft>
        <a:defRPr sz="4000">
          <a:solidFill>
            <a:srgbClr val="008000"/>
          </a:solidFill>
          <a:latin typeface="Arial Rounded MT Bold" pitchFamily="34" charset="0"/>
        </a:defRPr>
      </a:lvl2pPr>
      <a:lvl3pPr algn="ctr" rtl="0" fontAlgn="base">
        <a:lnSpc>
          <a:spcPct val="85000"/>
        </a:lnSpc>
        <a:spcBef>
          <a:spcPct val="0"/>
        </a:spcBef>
        <a:spcAft>
          <a:spcPct val="0"/>
        </a:spcAft>
        <a:defRPr sz="4000">
          <a:solidFill>
            <a:srgbClr val="008000"/>
          </a:solidFill>
          <a:latin typeface="Arial Rounded MT Bold" pitchFamily="34" charset="0"/>
        </a:defRPr>
      </a:lvl3pPr>
      <a:lvl4pPr algn="ctr" rtl="0" fontAlgn="base">
        <a:lnSpc>
          <a:spcPct val="85000"/>
        </a:lnSpc>
        <a:spcBef>
          <a:spcPct val="0"/>
        </a:spcBef>
        <a:spcAft>
          <a:spcPct val="0"/>
        </a:spcAft>
        <a:defRPr sz="4000">
          <a:solidFill>
            <a:srgbClr val="008000"/>
          </a:solidFill>
          <a:latin typeface="Arial Rounded MT Bold" pitchFamily="34" charset="0"/>
        </a:defRPr>
      </a:lvl4pPr>
      <a:lvl5pPr algn="ctr" rtl="0" fontAlgn="base">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fontAlgn="base">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fontAlgn="base">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fontAlgn="base">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fontAlgn="base">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fontAlgn="base">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rtl="0" eaLnBrk="0" fontAlgn="base" hangingPunct="0">
              <a:spcBef>
                <a:spcPct val="50000"/>
              </a:spcBef>
              <a:spcAft>
                <a:spcPct val="0"/>
              </a:spcAft>
              <a:defRPr/>
            </a:pPr>
            <a:endParaRPr lang="en-US" sz="2400" kern="1200">
              <a:solidFill>
                <a:srgbClr val="000000"/>
              </a:solidFill>
              <a:latin typeface="Times New Roman" pitchFamily="18" charset="0"/>
              <a:ea typeface="+mn-ea"/>
              <a:cs typeface="+mn-cs"/>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rtl="0" eaLnBrk="0" fontAlgn="base" hangingPunct="0">
              <a:spcBef>
                <a:spcPct val="0"/>
              </a:spcBef>
              <a:spcAft>
                <a:spcPct val="0"/>
              </a:spcAft>
              <a:defRPr/>
            </a:pPr>
            <a:endParaRPr lang="en-US" sz="2000" kern="1200">
              <a:solidFill>
                <a:srgbClr val="000000"/>
              </a:solidFill>
              <a:latin typeface="Comic Sans MS" pitchFamily="66" charset="0"/>
              <a:ea typeface="+mn-ea"/>
              <a:cs typeface="+mn-cs"/>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rtl="0" eaLnBrk="0" fontAlgn="base" hangingPunct="0">
              <a:spcBef>
                <a:spcPct val="0"/>
              </a:spcBef>
              <a:spcAft>
                <a:spcPct val="0"/>
              </a:spcAft>
              <a:defRPr/>
            </a:pPr>
            <a:endParaRPr lang="en-US" sz="2000" b="1" kern="1200">
              <a:solidFill>
                <a:srgbClr val="000000"/>
              </a:solidFill>
              <a:latin typeface="Comic Sans MS" pitchFamily="66" charset="0"/>
              <a:ea typeface="+mn-ea"/>
              <a:cs typeface="+mn-cs"/>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rtl="0" eaLnBrk="0" fontAlgn="base" hangingPunct="0">
              <a:spcBef>
                <a:spcPct val="0"/>
              </a:spcBef>
              <a:spcAft>
                <a:spcPct val="0"/>
              </a:spcAft>
              <a:defRPr/>
            </a:pPr>
            <a:endParaRPr lang="en-US" sz="2000" kern="1200">
              <a:solidFill>
                <a:srgbClr val="000000"/>
              </a:solidFill>
              <a:latin typeface="Comic Sans MS" pitchFamily="66" charset="0"/>
              <a:ea typeface="+mn-ea"/>
              <a:cs typeface="+mn-cs"/>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rtl="0" eaLnBrk="0" fontAlgn="base" hangingPunct="0">
              <a:spcBef>
                <a:spcPct val="0"/>
              </a:spcBef>
              <a:spcAft>
                <a:spcPct val="0"/>
              </a:spcAft>
              <a:defRPr/>
            </a:pPr>
            <a:endParaRPr lang="en-US" sz="2000" kern="1200">
              <a:solidFill>
                <a:srgbClr val="000000"/>
              </a:solidFill>
              <a:latin typeface="Comic Sans MS" pitchFamily="66" charset="0"/>
              <a:ea typeface="+mn-ea"/>
              <a:cs typeface="+mn-cs"/>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rtl="0" eaLnBrk="0" fontAlgn="base" hangingPunct="0">
              <a:spcBef>
                <a:spcPct val="0"/>
              </a:spcBef>
              <a:spcAft>
                <a:spcPct val="0"/>
              </a:spcAft>
              <a:defRPr/>
            </a:pPr>
            <a:endParaRPr lang="en-US" sz="2000" kern="1200">
              <a:solidFill>
                <a:srgbClr val="000000"/>
              </a:solidFill>
              <a:latin typeface="Comic Sans MS" pitchFamily="66" charset="0"/>
              <a:ea typeface="+mn-ea"/>
              <a:cs typeface="+mn-cs"/>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rtl="0" eaLnBrk="0" fontAlgn="base" hangingPunct="0">
              <a:spcBef>
                <a:spcPct val="0"/>
              </a:spcBef>
              <a:spcAft>
                <a:spcPct val="0"/>
              </a:spcAft>
              <a:defRPr/>
            </a:pPr>
            <a:endParaRPr lang="en-US" sz="2800" b="1" kern="1200" dirty="0">
              <a:solidFill>
                <a:srgbClr val="000000"/>
              </a:solidFill>
              <a:latin typeface="Comic Sans MS" pitchFamily="66" charset="0"/>
              <a:ea typeface="+mn-ea"/>
              <a:cs typeface="+mn-cs"/>
            </a:endParaRPr>
          </a:p>
        </p:txBody>
      </p:sp>
      <p:sp>
        <p:nvSpPr>
          <p:cNvPr id="12" name="TextBox 11"/>
          <p:cNvSpPr txBox="1"/>
          <p:nvPr/>
        </p:nvSpPr>
        <p:spPr>
          <a:xfrm>
            <a:off x="3500438" y="6550025"/>
            <a:ext cx="2643187" cy="307975"/>
          </a:xfrm>
          <a:prstGeom prst="rect">
            <a:avLst/>
          </a:prstGeom>
          <a:noFill/>
        </p:spPr>
        <p:txBody>
          <a:bodyPr>
            <a:spAutoFit/>
          </a:bodyPr>
          <a:lstStyle/>
          <a:p>
            <a:pPr algn="ctr" rtl="0" eaLnBrk="0" fontAlgn="base" hangingPunct="0">
              <a:spcBef>
                <a:spcPct val="0"/>
              </a:spcBef>
              <a:spcAft>
                <a:spcPct val="0"/>
              </a:spcAft>
              <a:defRPr/>
            </a:pPr>
            <a:r>
              <a:rPr lang="en-GB" sz="1400" b="1" kern="1200" dirty="0">
                <a:solidFill>
                  <a:srgbClr val="FF0000"/>
                </a:solidFill>
                <a:latin typeface="Arial Rounded MT Bold"/>
                <a:ea typeface="+mn-ea"/>
                <a:cs typeface="+mn-cs"/>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rtl="0" eaLnBrk="0" fontAlgn="base" hangingPunct="0">
              <a:spcBef>
                <a:spcPct val="0"/>
              </a:spcBef>
              <a:spcAft>
                <a:spcPct val="0"/>
              </a:spcAft>
              <a:defRPr/>
            </a:pPr>
            <a:endParaRPr lang="en-GB" sz="2000" kern="1200">
              <a:solidFill>
                <a:srgbClr val="000000"/>
              </a:solidFill>
              <a:latin typeface="Times New Roman" pitchFamily="18" charset="0"/>
              <a:ea typeface="+mn-ea"/>
              <a:cs typeface="+mn-cs"/>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rtl="0" eaLnBrk="0" fontAlgn="base" hangingPunct="0">
              <a:spcBef>
                <a:spcPct val="0"/>
              </a:spcBef>
              <a:spcAft>
                <a:spcPct val="0"/>
              </a:spcAft>
              <a:defRPr/>
            </a:pPr>
            <a:endParaRPr lang="en-GB" sz="2000" kern="1200">
              <a:solidFill>
                <a:srgbClr val="000000"/>
              </a:solidFill>
              <a:latin typeface="Times New Roman" pitchFamily="18" charset="0"/>
              <a:ea typeface="+mn-ea"/>
              <a:cs typeface="+mn-cs"/>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rtl="0" eaLnBrk="0" fontAlgn="base" hangingPunct="0">
              <a:spcBef>
                <a:spcPct val="0"/>
              </a:spcBef>
              <a:spcAft>
                <a:spcPct val="0"/>
              </a:spcAft>
              <a:defRPr/>
            </a:pPr>
            <a:endParaRPr lang="en-GB" sz="2000" kern="1200">
              <a:solidFill>
                <a:srgbClr val="000000"/>
              </a:solidFill>
              <a:latin typeface="Times New Roman" pitchFamily="18" charset="0"/>
              <a:ea typeface="+mn-ea"/>
              <a:cs typeface="+mn-cs"/>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rtl="0" eaLnBrk="0" fontAlgn="base" hangingPunct="0">
              <a:spcBef>
                <a:spcPct val="0"/>
              </a:spcBef>
              <a:spcAft>
                <a:spcPct val="0"/>
              </a:spcAft>
              <a:defRPr/>
            </a:pPr>
            <a:endParaRPr lang="en-GB" sz="2000" kern="1200">
              <a:solidFill>
                <a:srgbClr val="000000"/>
              </a:solidFill>
              <a:latin typeface="Times New Roman" pitchFamily="18" charset="0"/>
              <a:ea typeface="+mn-ea"/>
              <a:cs typeface="+mn-cs"/>
            </a:endParaRPr>
          </a:p>
        </p:txBody>
      </p:sp>
      <p:sp>
        <p:nvSpPr>
          <p:cNvPr id="17" name="AutoShape 20">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endParaRPr lang="en-GB"/>
          </a:p>
        </p:txBody>
      </p:sp>
      <p:sp>
        <p:nvSpPr>
          <p:cNvPr id="18" name="AutoShape 22">
            <a:hlinkClick r:id="rId4" action="ppaction://hlinkpres?slideindex=1&amp;slidetitle=" highlightClick="1"/>
          </p:cNvPr>
          <p:cNvSpPr>
            <a:spLocks noChangeArrowheads="1"/>
          </p:cNvSpPr>
          <p:nvPr/>
        </p:nvSpPr>
        <p:spPr bwMode="auto">
          <a:xfrm>
            <a:off x="228600" y="0"/>
            <a:ext cx="1042988" cy="1042988"/>
          </a:xfrm>
          <a:prstGeom prst="actionButtonBlank">
            <a:avLst/>
          </a:prstGeom>
          <a:noFill/>
          <a:ln w="12700">
            <a:noFill/>
            <a:miter lim="800000"/>
            <a:headEnd type="none" w="sm" len="sm"/>
            <a:tailEnd type="none" w="sm" len="sm"/>
          </a:ln>
          <a:effectLst/>
        </p:spPr>
        <p:txBody>
          <a:bodyPr wrap="none" anchor="ctr"/>
          <a:lstStyle/>
          <a:p>
            <a:endParaRPr lang="en-GB"/>
          </a:p>
        </p:txBody>
      </p:sp>
      <p:sp>
        <p:nvSpPr>
          <p:cNvPr id="19" name="AutoShape 23">
            <a:hlinkClick r:id="rId6" action="ppaction://hlinkpres?slideindex=1&amp;slidetitle=PowerPoint Presentation" highlightClick="1"/>
          </p:cNvPr>
          <p:cNvSpPr>
            <a:spLocks noChangeArrowheads="1"/>
          </p:cNvSpPr>
          <p:nvPr/>
        </p:nvSpPr>
        <p:spPr bwMode="auto">
          <a:xfrm>
            <a:off x="0" y="6172200"/>
            <a:ext cx="1042988" cy="1042988"/>
          </a:xfrm>
          <a:prstGeom prst="actionButtonBlank">
            <a:avLst/>
          </a:prstGeom>
          <a:noFill/>
          <a:ln w="12700">
            <a:noFill/>
            <a:miter lim="800000"/>
            <a:headEnd type="none" w="sm" len="sm"/>
            <a:tailEnd type="none" w="sm" len="sm"/>
          </a:ln>
          <a:effectLst/>
        </p:spPr>
        <p:txBody>
          <a:bodyPr wrap="none" anchor="ctr"/>
          <a:lstStyle/>
          <a:p>
            <a:endParaRPr lang="en-GB"/>
          </a:p>
        </p:txBody>
      </p:sp>
      <p:sp>
        <p:nvSpPr>
          <p:cNvPr id="20" name="AutoShape 24">
            <a:hlinkClick r:id="rId7" action="ppaction://hlinkpres?slideindex=1&amp;slidetitle=PowerPoint Presentation" highlightClick="1"/>
          </p:cNvPr>
          <p:cNvSpPr>
            <a:spLocks noChangeArrowheads="1"/>
          </p:cNvSpPr>
          <p:nvPr/>
        </p:nvSpPr>
        <p:spPr bwMode="auto">
          <a:xfrm>
            <a:off x="2971800" y="6019800"/>
            <a:ext cx="1042988" cy="1042988"/>
          </a:xfrm>
          <a:prstGeom prst="actionButtonBlank">
            <a:avLst/>
          </a:prstGeom>
          <a:noFill/>
          <a:ln w="12700">
            <a:noFill/>
            <a:miter lim="800000"/>
            <a:headEnd/>
            <a:tailEnd/>
          </a:ln>
          <a:effectLst/>
        </p:spPr>
        <p:txBody>
          <a:bodyPr wrap="none" anchor="ctr">
            <a:spAutoFit/>
          </a:bodyPr>
          <a:lstStyle/>
          <a:p>
            <a:endParaRPr lang="en-GB"/>
          </a:p>
        </p:txBody>
      </p:sp>
      <p:sp>
        <p:nvSpPr>
          <p:cNvPr id="21" name="AutoShape 25">
            <a:hlinkClick r:id="rId4" action="ppaction://hlinkpres?slideindex=1&amp;slidetitle=" highlightClick="1"/>
          </p:cNvPr>
          <p:cNvSpPr>
            <a:spLocks noChangeArrowheads="1"/>
          </p:cNvSpPr>
          <p:nvPr/>
        </p:nvSpPr>
        <p:spPr bwMode="auto">
          <a:xfrm>
            <a:off x="8101013" y="5808663"/>
            <a:ext cx="1042987" cy="1042987"/>
          </a:xfrm>
          <a:prstGeom prst="actionButtonBlank">
            <a:avLst/>
          </a:prstGeom>
          <a:noFill/>
          <a:ln w="12700">
            <a:noFill/>
            <a:miter lim="800000"/>
            <a:headEnd type="none" w="sm" len="sm"/>
            <a:tailEnd type="none" w="sm" len="sm"/>
          </a:ln>
          <a:effectLst/>
        </p:spPr>
        <p:txBody>
          <a:bodyPr wrap="none" anchor="ctr"/>
          <a:lstStyle/>
          <a:p>
            <a:endParaRPr lang="en-GB"/>
          </a:p>
        </p:txBody>
      </p:sp>
      <p:sp>
        <p:nvSpPr>
          <p:cNvPr id="22" name="AutoShape 21">
            <a:hlinkClick r:id="rId4"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endParaRPr lang="en-GB"/>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b="1">
              <a:solidFill>
                <a:srgbClr val="000000"/>
              </a:solidFill>
              <a:effectLst>
                <a:outerShdw blurRad="38100" dist="38100" dir="2700000" algn="tl">
                  <a:srgbClr val="000000">
                    <a:alpha val="43137"/>
                  </a:srgbClr>
                </a:outerShdw>
              </a:effectLst>
              <a:latin typeface="Times New Roman" pitchFamily="18"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2000" b="1">
              <a:solidFill>
                <a:srgbClr val="000000"/>
              </a:solidFill>
              <a:effectLst>
                <a:outerShdw blurRad="38100" dist="38100" dir="2700000" algn="tl">
                  <a:srgbClr val="000000">
                    <a:alpha val="43137"/>
                  </a:srgbClr>
                </a:outerShdw>
              </a:effectLst>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2000" b="1">
              <a:solidFill>
                <a:srgbClr val="000000"/>
              </a:solidFill>
              <a:effectLst>
                <a:outerShdw blurRad="38100" dist="38100" dir="2700000" algn="tl">
                  <a:srgbClr val="000000">
                    <a:alpha val="43137"/>
                  </a:srgbClr>
                </a:outerShdw>
              </a:effectLst>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2000" b="1">
              <a:solidFill>
                <a:srgbClr val="000000"/>
              </a:solidFill>
              <a:effectLst>
                <a:outerShdw blurRad="38100" dist="38100" dir="2700000" algn="tl">
                  <a:srgbClr val="000000">
                    <a:alpha val="43137"/>
                  </a:srgbClr>
                </a:outerShdw>
              </a:effectLst>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2000" b="1">
              <a:solidFill>
                <a:srgbClr val="000000"/>
              </a:solidFill>
              <a:effectLst>
                <a:outerShdw blurRad="38100" dist="38100" dir="2700000" algn="tl">
                  <a:srgbClr val="000000">
                    <a:alpha val="43137"/>
                  </a:srgbClr>
                </a:outerShdw>
              </a:effectLst>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2000" b="1">
              <a:solidFill>
                <a:srgbClr val="000000"/>
              </a:solidFill>
              <a:effectLst>
                <a:outerShdw blurRad="38100" dist="38100" dir="2700000" algn="tl">
                  <a:srgbClr val="000000">
                    <a:alpha val="43137"/>
                  </a:srgbClr>
                </a:outerShdw>
              </a:effectLst>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effectLst>
                <a:outerShdw blurRad="38100" dist="38100" dir="2700000" algn="tl">
                  <a:srgbClr val="000000">
                    <a:alpha val="43137"/>
                  </a:srgbClr>
                </a:outerShdw>
              </a:effectLst>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hangingPunct="0">
              <a:defRPr/>
            </a:pPr>
            <a:r>
              <a:rPr lang="en-GB" sz="1400" b="1" dirty="0">
                <a:solidFill>
                  <a:srgbClr val="FF0000"/>
                </a:solidFill>
                <a:effectLst>
                  <a:outerShdw blurRad="38100" dist="38100" dir="2700000" algn="tl">
                    <a:srgbClr val="000000">
                      <a:alpha val="43137"/>
                    </a:srgbClr>
                  </a:outerShdw>
                </a:effectLst>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b="1">
              <a:solidFill>
                <a:srgbClr val="000000"/>
              </a:solidFill>
              <a:effectLst>
                <a:outerShdw blurRad="38100" dist="38100" dir="2700000" algn="tl">
                  <a:srgbClr val="000000">
                    <a:alpha val="43137"/>
                  </a:srgbClr>
                </a:outerShdw>
              </a:effectLst>
              <a:latin typeface="Times New Roman" pitchFamily="18" charset="0"/>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b="1">
              <a:solidFill>
                <a:srgbClr val="000000"/>
              </a:solidFill>
              <a:effectLst>
                <a:outerShdw blurRad="38100" dist="38100" dir="2700000" algn="tl">
                  <a:srgbClr val="000000">
                    <a:alpha val="43137"/>
                  </a:srgbClr>
                </a:outerShdw>
              </a:effectLst>
              <a:latin typeface="Times New Roman" pitchFamily="18" charset="0"/>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b="1">
              <a:solidFill>
                <a:srgbClr val="000000"/>
              </a:solidFill>
              <a:effectLst>
                <a:outerShdw blurRad="38100" dist="38100" dir="2700000" algn="tl">
                  <a:srgbClr val="000000">
                    <a:alpha val="43137"/>
                  </a:srgbClr>
                </a:outerShdw>
              </a:effectLst>
              <a:latin typeface="Times New Roman" pitchFamily="18" charset="0"/>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b="1">
              <a:solidFill>
                <a:srgbClr val="000000"/>
              </a:solidFill>
              <a:effectLst>
                <a:outerShdw blurRad="38100" dist="38100" dir="2700000" algn="tl">
                  <a:srgbClr val="000000">
                    <a:alpha val="43137"/>
                  </a:srgbClr>
                </a:outerShdw>
              </a:effectLst>
              <a:latin typeface="Times New Roman" pitchFamily="18" charset="0"/>
            </a:endParaRPr>
          </a:p>
        </p:txBody>
      </p:sp>
      <p:sp>
        <p:nvSpPr>
          <p:cNvPr id="17" name="AutoShape 20">
            <a:hlinkClick r:id="rId3" action="ppaction://hlinkpres?slideindex=1&amp;slidetitle=" highlightClick="1"/>
          </p:cNvPr>
          <p:cNvSpPr>
            <a:spLocks noChangeArrowheads="1"/>
          </p:cNvSpPr>
          <p:nvPr userDrawn="1"/>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endParaRPr lang="en-GB" sz="2000" b="1">
              <a:solidFill>
                <a:srgbClr val="FFCC00"/>
              </a:solidFill>
              <a:effectLst>
                <a:outerShdw blurRad="38100" dist="38100" dir="2700000" algn="tl">
                  <a:srgbClr val="000000">
                    <a:alpha val="43137"/>
                  </a:srgbClr>
                </a:outerShdw>
              </a:effectLst>
            </a:endParaRPr>
          </a:p>
        </p:txBody>
      </p:sp>
      <p:sp>
        <p:nvSpPr>
          <p:cNvPr id="18" name="AutoShape 22">
            <a:hlinkClick r:id="rId4" action="ppaction://hlinkpres?slideindex=1&amp;slidetitle=" highlightClick="1"/>
          </p:cNvPr>
          <p:cNvSpPr>
            <a:spLocks noChangeArrowheads="1"/>
          </p:cNvSpPr>
          <p:nvPr userDrawn="1"/>
        </p:nvSpPr>
        <p:spPr bwMode="auto">
          <a:xfrm>
            <a:off x="228600" y="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endParaRPr lang="en-GB" sz="2000" b="1">
              <a:solidFill>
                <a:srgbClr val="FFCC00"/>
              </a:solidFill>
              <a:effectLst>
                <a:outerShdw blurRad="38100" dist="38100" dir="2700000" algn="tl">
                  <a:srgbClr val="000000">
                    <a:alpha val="43137"/>
                  </a:srgbClr>
                </a:outerShdw>
              </a:effectLst>
            </a:endParaRPr>
          </a:p>
        </p:txBody>
      </p:sp>
      <p:sp>
        <p:nvSpPr>
          <p:cNvPr id="19" name="AutoShape 23">
            <a:hlinkClick r:id="rId6" action="ppaction://hlinkpres?slideindex=1&amp;slidetitle=PowerPoint Presentation" highlightClick="1"/>
          </p:cNvPr>
          <p:cNvSpPr>
            <a:spLocks noChangeArrowheads="1"/>
          </p:cNvSpPr>
          <p:nvPr userDrawn="1"/>
        </p:nvSpPr>
        <p:spPr bwMode="auto">
          <a:xfrm>
            <a:off x="0" y="61722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endParaRPr lang="en-GB" sz="2000" b="1">
              <a:solidFill>
                <a:srgbClr val="FFCC00"/>
              </a:solidFill>
              <a:effectLst>
                <a:outerShdw blurRad="38100" dist="38100" dir="2700000" algn="tl">
                  <a:srgbClr val="000000">
                    <a:alpha val="43137"/>
                  </a:srgbClr>
                </a:outerShdw>
              </a:effectLst>
            </a:endParaRPr>
          </a:p>
        </p:txBody>
      </p:sp>
      <p:sp>
        <p:nvSpPr>
          <p:cNvPr id="20" name="AutoShape 24">
            <a:hlinkClick r:id="rId7" action="ppaction://hlinkpres?slideindex=1&amp;slidetitle=PowerPoint Presentation" highlightClick="1"/>
          </p:cNvPr>
          <p:cNvSpPr>
            <a:spLocks noChangeArrowheads="1"/>
          </p:cNvSpPr>
          <p:nvPr userDrawn="1"/>
        </p:nvSpPr>
        <p:spPr bwMode="auto">
          <a:xfrm>
            <a:off x="2971800" y="6019800"/>
            <a:ext cx="1042988" cy="1042988"/>
          </a:xfrm>
          <a:prstGeom prst="actionButtonBlank">
            <a:avLst/>
          </a:prstGeom>
          <a:noFill/>
          <a:ln w="12700">
            <a:noFill/>
            <a:miter lim="800000"/>
            <a:headEnd/>
            <a:tailEnd/>
          </a:ln>
          <a:effectLst/>
        </p:spPr>
        <p:txBody>
          <a:bodyPr wrap="none" anchor="ctr">
            <a:spAutoFit/>
          </a:bodyPr>
          <a:lstStyle/>
          <a:p>
            <a:pPr algn="ctr" eaLnBrk="0" hangingPunct="0"/>
            <a:endParaRPr lang="en-GB" sz="2000" b="1">
              <a:solidFill>
                <a:srgbClr val="FFCC00"/>
              </a:solidFill>
              <a:effectLst>
                <a:outerShdw blurRad="38100" dist="38100" dir="2700000" algn="tl">
                  <a:srgbClr val="000000">
                    <a:alpha val="43137"/>
                  </a:srgbClr>
                </a:outerShdw>
              </a:effectLst>
            </a:endParaRPr>
          </a:p>
        </p:txBody>
      </p:sp>
      <p:sp>
        <p:nvSpPr>
          <p:cNvPr id="21" name="AutoShape 25">
            <a:hlinkClick r:id="rId4" action="ppaction://hlinkpres?slideindex=1&amp;slidetitle=" highlightClick="1"/>
          </p:cNvPr>
          <p:cNvSpPr>
            <a:spLocks noChangeArrowheads="1"/>
          </p:cNvSpPr>
          <p:nvPr userDrawn="1"/>
        </p:nvSpPr>
        <p:spPr bwMode="auto">
          <a:xfrm>
            <a:off x="8101013" y="580866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endParaRPr lang="en-GB" sz="2000" b="1">
              <a:solidFill>
                <a:srgbClr val="FFCC00"/>
              </a:solidFill>
              <a:effectLst>
                <a:outerShdw blurRad="38100" dist="38100" dir="2700000" algn="tl">
                  <a:srgbClr val="000000">
                    <a:alpha val="43137"/>
                  </a:srgbClr>
                </a:outerShdw>
              </a:effectLst>
            </a:endParaRPr>
          </a:p>
        </p:txBody>
      </p:sp>
      <p:sp>
        <p:nvSpPr>
          <p:cNvPr id="22" name="AutoShape 21">
            <a:hlinkClick r:id="rId4" action="ppaction://hlinkpres?slideindex=1&amp;slidetitle=" highlightClick="1"/>
          </p:cNvPr>
          <p:cNvSpPr>
            <a:spLocks noChangeArrowheads="1"/>
          </p:cNvSpPr>
          <p:nvPr userDrawn="1"/>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endParaRPr lang="en-GB" sz="2000" b="1">
              <a:solidFill>
                <a:srgbClr val="FFCC00"/>
              </a:solidFill>
              <a:effectLst>
                <a:outerShdw blurRad="38100" dist="38100" dir="2700000" algn="tl">
                  <a:srgbClr val="000000">
                    <a:alpha val="43137"/>
                  </a:srgbClr>
                </a:outerShdw>
              </a:effectLst>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FFFF66"/>
              </a:solidFil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1800" dirty="0">
              <a:solidFill>
                <a:srgbClr val="FFFF66"/>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1800" b="1" dirty="0">
              <a:solidFill>
                <a:srgbClr val="FFFF66"/>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1800" dirty="0">
              <a:solidFill>
                <a:srgbClr val="FFFF66"/>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FFFF66"/>
              </a:solidFill>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userDrawn="1"/>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4" name="AutoShape 39">
            <a:hlinkClick r:id="rId4" action="ppaction://hlinkpres?slideindex=1&amp;slidetitle=" highlightClick="1"/>
          </p:cNvPr>
          <p:cNvSpPr>
            <a:spLocks noChangeArrowheads="1"/>
          </p:cNvSpPr>
          <p:nvPr userDrawn="1"/>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5" name="AutoShape 40">
            <a:hlinkClick r:id="rId5" action="ppaction://hlinkpres?slideindex=1&amp;slidetitle=" highlightClick="1"/>
          </p:cNvPr>
          <p:cNvSpPr>
            <a:spLocks noChangeArrowheads="1"/>
          </p:cNvSpPr>
          <p:nvPr userDrawn="1"/>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6" name="AutoShape 41">
            <a:hlinkClick r:id="rId2" action="ppaction://hlinkpres?slideindex=1&amp;slidetitle=" highlightClick="1"/>
          </p:cNvPr>
          <p:cNvSpPr>
            <a:spLocks noChangeArrowheads="1"/>
          </p:cNvSpPr>
          <p:nvPr userDrawn="1"/>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eaLnBrk="0" hangingPunct="0">
              <a:spcBef>
                <a:spcPct val="50000"/>
              </a:spcBef>
              <a:defRPr/>
            </a:pPr>
            <a:endParaRPr lang="en-US" sz="2400" b="1">
              <a:solidFill>
                <a:srgbClr val="000000"/>
              </a:solidFil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eaLnBrk="0" hangingPunct="0">
              <a:defRPr/>
            </a:pPr>
            <a:endParaRPr lang="en-US" b="1">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eaLnBrk="0" hangingPunct="0">
              <a:defRPr/>
            </a:pPr>
            <a:endParaRPr lang="en-US" b="1">
              <a:solidFill>
                <a:srgbClr val="000000"/>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eaLnBrk="0" hangingPunct="0">
              <a:defRPr/>
            </a:pPr>
            <a:endParaRPr lang="en-US" b="1">
              <a:solidFill>
                <a:srgbClr val="000000"/>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eaLnBrk="0" hangingPunct="0">
              <a:defRPr/>
            </a:pPr>
            <a:endParaRPr lang="en-US" b="1">
              <a:solidFill>
                <a:srgbClr val="000000"/>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eaLnBrk="0" hangingPunct="0">
              <a:defRPr/>
            </a:pPr>
            <a:endParaRPr lang="en-US" b="1">
              <a:solidFill>
                <a:srgbClr val="000000"/>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eaLnBrk="0" hangingPunct="0">
              <a:defRPr/>
            </a:pPr>
            <a:endParaRPr lang="en-US" sz="2800" b="1" dirty="0">
              <a:solidFill>
                <a:srgbClr val="000000"/>
              </a:solidFill>
            </a:endParaRPr>
          </a:p>
        </p:txBody>
      </p:sp>
      <p:sp>
        <p:nvSpPr>
          <p:cNvPr id="12" name="TextBox 11"/>
          <p:cNvSpPr txBox="1"/>
          <p:nvPr/>
        </p:nvSpPr>
        <p:spPr>
          <a:xfrm>
            <a:off x="3500438" y="6550025"/>
            <a:ext cx="2643187" cy="307975"/>
          </a:xfrm>
          <a:prstGeom prst="rect">
            <a:avLst/>
          </a:prstGeom>
          <a:noFill/>
        </p:spPr>
        <p:txBody>
          <a:bodyPr>
            <a:spAutoFit/>
          </a:bodyPr>
          <a:lstStyle/>
          <a:p>
            <a:pPr eaLnBrk="0" hangingPunct="0">
              <a:defRPr/>
            </a:pPr>
            <a:r>
              <a:rPr lang="en-GB" sz="1400" b="1" dirty="0">
                <a:solidFill>
                  <a:srgbClr val="FF0000"/>
                </a:solidFill>
                <a:latin typeface="Arial Rounded MT Bold"/>
              </a:rPr>
              <a:t>www.phil-race.co.uk</a:t>
            </a: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dt="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b="1">
              <a:solidFill>
                <a:srgbClr val="000000"/>
              </a:solidFill>
              <a:latin typeface="Times New Roman" pitchFamily="18"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2000" b="1">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2000" b="1">
              <a:solidFill>
                <a:srgbClr val="000000"/>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2000" b="1">
              <a:solidFill>
                <a:srgbClr val="000000"/>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2000" b="1">
              <a:solidFill>
                <a:srgbClr val="000000"/>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2000" b="1">
              <a:solidFill>
                <a:srgbClr val="000000"/>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b="1">
              <a:solidFill>
                <a:srgbClr val="000000"/>
              </a:solidFill>
              <a:latin typeface="Times New Roman" pitchFamily="18" charset="0"/>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b="1">
              <a:solidFill>
                <a:srgbClr val="000000"/>
              </a:solidFill>
              <a:latin typeface="Times New Roman" pitchFamily="18" charset="0"/>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b="1">
              <a:solidFill>
                <a:srgbClr val="000000"/>
              </a:solidFill>
              <a:latin typeface="Times New Roman" pitchFamily="18" charset="0"/>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b="1">
              <a:solidFill>
                <a:srgbClr val="000000"/>
              </a:solidFill>
              <a:latin typeface="Times New Roman" pitchFamily="18" charset="0"/>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FFFF66"/>
              </a:solidFil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1800" dirty="0">
              <a:solidFill>
                <a:srgbClr val="FFFF66"/>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1800" b="1" dirty="0">
              <a:solidFill>
                <a:srgbClr val="FFFF66"/>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1800" dirty="0">
              <a:solidFill>
                <a:srgbClr val="FFFF66"/>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FFFF66"/>
              </a:solidFill>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userDrawn="1"/>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4" name="AutoShape 39">
            <a:hlinkClick r:id="rId4" action="ppaction://hlinkpres?slideindex=1&amp;slidetitle=" highlightClick="1"/>
          </p:cNvPr>
          <p:cNvSpPr>
            <a:spLocks noChangeArrowheads="1"/>
          </p:cNvSpPr>
          <p:nvPr userDrawn="1"/>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5" name="AutoShape 40">
            <a:hlinkClick r:id="rId5" action="ppaction://hlinkpres?slideindex=1&amp;slidetitle=" highlightClick="1"/>
          </p:cNvPr>
          <p:cNvSpPr>
            <a:spLocks noChangeArrowheads="1"/>
          </p:cNvSpPr>
          <p:nvPr userDrawn="1"/>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6" name="AutoShape 41">
            <a:hlinkClick r:id="rId2" action="ppaction://hlinkpres?slideindex=1&amp;slidetitle=" highlightClick="1"/>
          </p:cNvPr>
          <p:cNvSpPr>
            <a:spLocks noChangeArrowheads="1"/>
          </p:cNvSpPr>
          <p:nvPr userDrawn="1"/>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a:solidFill>
                <a:srgbClr val="000000"/>
              </a:solidFil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a:solidFill>
                <a:srgbClr val="000000"/>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a:solidFill>
                <a:srgbClr val="000000"/>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a:solidFill>
                <a:srgbClr val="000000"/>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a:solidFill>
                <a:srgbClr val="000000"/>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dirty="0">
              <a:solidFill>
                <a:srgbClr val="000000"/>
              </a:solidFill>
            </a:endParaRPr>
          </a:p>
        </p:txBody>
      </p:sp>
      <p:sp>
        <p:nvSpPr>
          <p:cNvPr id="12" name="TextBox 11"/>
          <p:cNvSpPr txBox="1"/>
          <p:nvPr/>
        </p:nvSpPr>
        <p:spPr>
          <a:xfrm>
            <a:off x="3500438" y="6550025"/>
            <a:ext cx="2643187" cy="307975"/>
          </a:xfrm>
          <a:prstGeom prst="rect">
            <a:avLst/>
          </a:prstGeom>
          <a:noFill/>
        </p:spPr>
        <p:txBody>
          <a:bodyPr>
            <a:spAutoFit/>
          </a:bodyPr>
          <a:lstStyle/>
          <a:p>
            <a:pPr eaLnBrk="0" hangingPunct="0">
              <a:defRPr/>
            </a:pPr>
            <a:r>
              <a:rPr lang="en-GB" sz="1400" dirty="0">
                <a:solidFill>
                  <a:srgbClr val="FF0000"/>
                </a:solidFill>
                <a:latin typeface="Arial Rounded MT Bold"/>
              </a:rPr>
              <a:t>www.phil-race.co.uk</a:t>
            </a:r>
          </a:p>
        </p:txBody>
      </p:sp>
      <p:sp>
        <p:nvSpPr>
          <p:cNvPr id="13" name="AutoShape 20">
            <a:hlinkClick r:id="rId3" action="ppaction://hlinkpres?slideindex=1&amp;slidetitle=" highlightClick="1"/>
          </p:cNvPr>
          <p:cNvSpPr>
            <a:spLocks noChangeArrowheads="1"/>
          </p:cNvSpPr>
          <p:nvPr userDrawn="1"/>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4" name="AutoShape 21">
            <a:hlinkClick r:id="rId4" action="ppaction://hlinkpres?slideindex=1&amp;slidetitle=" highlightClick="1"/>
          </p:cNvPr>
          <p:cNvSpPr>
            <a:spLocks noChangeArrowheads="1"/>
          </p:cNvSpPr>
          <p:nvPr userDrawn="1"/>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5" name="AutoShape 22">
            <a:hlinkClick r:id="rId5" action="ppaction://hlinkpres?slideindex=1&amp;slidetitle=" highlightClick="1"/>
          </p:cNvPr>
          <p:cNvSpPr>
            <a:spLocks noChangeArrowheads="1"/>
          </p:cNvSpPr>
          <p:nvPr userDrawn="1"/>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6" name="AutoShape 23">
            <a:hlinkClick r:id="rId6" action="ppaction://hlinkpres?slideindex=1&amp;slidetitle=" highlightClick="1"/>
          </p:cNvPr>
          <p:cNvSpPr>
            <a:spLocks noChangeArrowheads="1"/>
          </p:cNvSpPr>
          <p:nvPr userDrawn="1"/>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FFFF66"/>
              </a:solidFil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1800" dirty="0">
              <a:solidFill>
                <a:srgbClr val="FFFF66"/>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1800" b="1" dirty="0">
              <a:solidFill>
                <a:srgbClr val="FFFF66"/>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1800" dirty="0">
              <a:solidFill>
                <a:srgbClr val="FFFF66"/>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FFFF66"/>
              </a:solidFill>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userDrawn="1"/>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4" name="AutoShape 39">
            <a:hlinkClick r:id="rId4" action="ppaction://hlinkpres?slideindex=1&amp;slidetitle=" highlightClick="1"/>
          </p:cNvPr>
          <p:cNvSpPr>
            <a:spLocks noChangeArrowheads="1"/>
          </p:cNvSpPr>
          <p:nvPr userDrawn="1"/>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5" name="AutoShape 40">
            <a:hlinkClick r:id="rId5" action="ppaction://hlinkpres?slideindex=1&amp;slidetitle=" highlightClick="1"/>
          </p:cNvPr>
          <p:cNvSpPr>
            <a:spLocks noChangeArrowheads="1"/>
          </p:cNvSpPr>
          <p:nvPr userDrawn="1"/>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6" name="AutoShape 41">
            <a:hlinkClick r:id="rId2" action="ppaction://hlinkpres?slideindex=1&amp;slidetitle=" highlightClick="1"/>
          </p:cNvPr>
          <p:cNvSpPr>
            <a:spLocks noChangeArrowheads="1"/>
          </p:cNvSpPr>
          <p:nvPr userDrawn="1"/>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FFFF66"/>
              </a:solidFil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1800" dirty="0">
              <a:solidFill>
                <a:srgbClr val="FFFF66"/>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1800" b="1" dirty="0">
              <a:solidFill>
                <a:srgbClr val="FFFF66"/>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1800" dirty="0">
              <a:solidFill>
                <a:srgbClr val="FFFF66"/>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FFFF66"/>
              </a:solidFill>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userDrawn="1"/>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4" name="AutoShape 39">
            <a:hlinkClick r:id="rId4" action="ppaction://hlinkpres?slideindex=1&amp;slidetitle=" highlightClick="1"/>
          </p:cNvPr>
          <p:cNvSpPr>
            <a:spLocks noChangeArrowheads="1"/>
          </p:cNvSpPr>
          <p:nvPr userDrawn="1"/>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5" name="AutoShape 40">
            <a:hlinkClick r:id="rId5" action="ppaction://hlinkpres?slideindex=1&amp;slidetitle=" highlightClick="1"/>
          </p:cNvPr>
          <p:cNvSpPr>
            <a:spLocks noChangeArrowheads="1"/>
          </p:cNvSpPr>
          <p:nvPr userDrawn="1"/>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6" name="AutoShape 41">
            <a:hlinkClick r:id="rId2" action="ppaction://hlinkpres?slideindex=1&amp;slidetitle=" highlightClick="1"/>
          </p:cNvPr>
          <p:cNvSpPr>
            <a:spLocks noChangeArrowheads="1"/>
          </p:cNvSpPr>
          <p:nvPr userDrawn="1"/>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a:solidFill>
                <a:srgbClr val="000000"/>
              </a:solidFill>
              <a:latin typeface="Times New Roman" pitchFamily="18"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200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2000" b="1">
              <a:solidFill>
                <a:srgbClr val="000000"/>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2000">
              <a:solidFill>
                <a:srgbClr val="000000"/>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2000">
              <a:solidFill>
                <a:srgbClr val="000000"/>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2000">
              <a:solidFill>
                <a:srgbClr val="000000"/>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endParaRPr>
          </a:p>
        </p:txBody>
      </p:sp>
    </p:spTree>
  </p:cSld>
  <p:clrMap bg1="dk1" tx1="lt1" bg2="dk2" tx2="lt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hdr="0"/>
  <p:txStyles>
    <p:titleStyle>
      <a:lvl1pPr algn="ctr" rtl="0" eaLnBrk="0" fontAlgn="base" hangingPunct="0">
        <a:lnSpc>
          <a:spcPct val="85000"/>
        </a:lnSpc>
        <a:spcBef>
          <a:spcPct val="0"/>
        </a:spcBef>
        <a:spcAft>
          <a:spcPct val="0"/>
        </a:spcAft>
        <a:defRPr sz="4000">
          <a:solidFill>
            <a:srgbClr val="008000"/>
          </a:solidFill>
          <a:latin typeface="+mj-lt"/>
          <a:ea typeface="+mj-ea"/>
          <a:cs typeface="+mj-cs"/>
        </a:defRPr>
      </a:lvl1pPr>
      <a:lvl2pPr algn="ctr" rtl="0" eaLnBrk="0" fontAlgn="base" hangingPunct="0">
        <a:lnSpc>
          <a:spcPct val="85000"/>
        </a:lnSpc>
        <a:spcBef>
          <a:spcPct val="0"/>
        </a:spcBef>
        <a:spcAft>
          <a:spcPct val="0"/>
        </a:spcAft>
        <a:defRPr sz="4000">
          <a:solidFill>
            <a:srgbClr val="008000"/>
          </a:solidFill>
          <a:latin typeface="Arial Rounded MT Bold" pitchFamily="34" charset="0"/>
        </a:defRPr>
      </a:lvl2pPr>
      <a:lvl3pPr algn="ctr" rtl="0" eaLnBrk="0" fontAlgn="base" hangingPunct="0">
        <a:lnSpc>
          <a:spcPct val="85000"/>
        </a:lnSpc>
        <a:spcBef>
          <a:spcPct val="0"/>
        </a:spcBef>
        <a:spcAft>
          <a:spcPct val="0"/>
        </a:spcAft>
        <a:defRPr sz="4000">
          <a:solidFill>
            <a:srgbClr val="008000"/>
          </a:solidFill>
          <a:latin typeface="Arial Rounded MT Bold" pitchFamily="34" charset="0"/>
        </a:defRPr>
      </a:lvl3pPr>
      <a:lvl4pPr algn="ctr" rtl="0" eaLnBrk="0" fontAlgn="base" hangingPunct="0">
        <a:lnSpc>
          <a:spcPct val="85000"/>
        </a:lnSpc>
        <a:spcBef>
          <a:spcPct val="0"/>
        </a:spcBef>
        <a:spcAft>
          <a:spcPct val="0"/>
        </a:spcAft>
        <a:defRPr sz="4000">
          <a:solidFill>
            <a:srgbClr val="008000"/>
          </a:solidFill>
          <a:latin typeface="Arial Rounded MT Bold" pitchFamily="34" charset="0"/>
        </a:defRPr>
      </a:lvl4pPr>
      <a:lvl5pPr algn="ctr" rtl="0" eaLnBrk="0" fontAlgn="base" hangingPunct="0">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0" fontAlgn="base" hangingPunct="0">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0" fontAlgn="base" hangingPunct="0">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0" fontAlgn="base" hangingPunct="0">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FFFF66"/>
              </a:solidFil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1800" dirty="0">
              <a:solidFill>
                <a:srgbClr val="FFFF66"/>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1800" b="1" dirty="0">
              <a:solidFill>
                <a:srgbClr val="FFFF66"/>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1800" dirty="0">
              <a:solidFill>
                <a:srgbClr val="FFFF66"/>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FFFF66"/>
              </a:solidFill>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userDrawn="1"/>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4" name="AutoShape 39">
            <a:hlinkClick r:id="rId4" action="ppaction://hlinkpres?slideindex=1&amp;slidetitle=" highlightClick="1"/>
          </p:cNvPr>
          <p:cNvSpPr>
            <a:spLocks noChangeArrowheads="1"/>
          </p:cNvSpPr>
          <p:nvPr userDrawn="1"/>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5" name="AutoShape 40">
            <a:hlinkClick r:id="rId5" action="ppaction://hlinkpres?slideindex=1&amp;slidetitle=" highlightClick="1"/>
          </p:cNvPr>
          <p:cNvSpPr>
            <a:spLocks noChangeArrowheads="1"/>
          </p:cNvSpPr>
          <p:nvPr userDrawn="1"/>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6" name="AutoShape 41">
            <a:hlinkClick r:id="rId2" action="ppaction://hlinkpres?slideindex=1&amp;slidetitle=" highlightClick="1"/>
          </p:cNvPr>
          <p:cNvSpPr>
            <a:spLocks noChangeArrowheads="1"/>
          </p:cNvSpPr>
          <p:nvPr userDrawn="1"/>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FFFF66"/>
              </a:solidFil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1800" dirty="0">
              <a:solidFill>
                <a:srgbClr val="FFFF66"/>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1800" b="1" dirty="0">
              <a:solidFill>
                <a:srgbClr val="FFFF66"/>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1800" dirty="0">
              <a:solidFill>
                <a:srgbClr val="FFFF66"/>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FFFF66"/>
              </a:solidFill>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userDrawn="1"/>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4" name="AutoShape 39">
            <a:hlinkClick r:id="rId4" action="ppaction://hlinkpres?slideindex=1&amp;slidetitle=" highlightClick="1"/>
          </p:cNvPr>
          <p:cNvSpPr>
            <a:spLocks noChangeArrowheads="1"/>
          </p:cNvSpPr>
          <p:nvPr userDrawn="1"/>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5" name="AutoShape 40">
            <a:hlinkClick r:id="rId5" action="ppaction://hlinkpres?slideindex=1&amp;slidetitle=" highlightClick="1"/>
          </p:cNvPr>
          <p:cNvSpPr>
            <a:spLocks noChangeArrowheads="1"/>
          </p:cNvSpPr>
          <p:nvPr userDrawn="1"/>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6" name="AutoShape 41">
            <a:hlinkClick r:id="rId2" action="ppaction://hlinkpres?slideindex=1&amp;slidetitle=" highlightClick="1"/>
          </p:cNvPr>
          <p:cNvSpPr>
            <a:spLocks noChangeArrowheads="1"/>
          </p:cNvSpPr>
          <p:nvPr userDrawn="1"/>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a:solidFill>
                <a:srgbClr val="000000"/>
              </a:solidFil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a:solidFill>
                <a:srgbClr val="000000"/>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a:solidFill>
                <a:srgbClr val="000000"/>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a:solidFill>
                <a:srgbClr val="000000"/>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a:solidFill>
                <a:srgbClr val="000000"/>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dirty="0">
              <a:solidFill>
                <a:srgbClr val="000000"/>
              </a:solidFill>
            </a:endParaRPr>
          </a:p>
        </p:txBody>
      </p:sp>
      <p:sp>
        <p:nvSpPr>
          <p:cNvPr id="12" name="TextBox 11"/>
          <p:cNvSpPr txBox="1"/>
          <p:nvPr/>
        </p:nvSpPr>
        <p:spPr>
          <a:xfrm>
            <a:off x="3500438" y="6550025"/>
            <a:ext cx="2643187" cy="307975"/>
          </a:xfrm>
          <a:prstGeom prst="rect">
            <a:avLst/>
          </a:prstGeom>
          <a:noFill/>
        </p:spPr>
        <p:txBody>
          <a:bodyPr>
            <a:spAutoFit/>
          </a:bodyPr>
          <a:lstStyle/>
          <a:p>
            <a:pPr eaLnBrk="0" hangingPunct="0">
              <a:defRPr/>
            </a:pPr>
            <a:r>
              <a:rPr lang="en-GB" sz="1400" dirty="0">
                <a:solidFill>
                  <a:srgbClr val="FF0000"/>
                </a:solidFill>
                <a:latin typeface="Arial Rounded MT Bold"/>
              </a:rPr>
              <a:t>www.phil-race.co.uk</a:t>
            </a:r>
          </a:p>
        </p:txBody>
      </p:sp>
      <p:sp>
        <p:nvSpPr>
          <p:cNvPr id="13" name="AutoShape 7">
            <a:hlinkClick r:id="rId3" action="ppaction://hlinkpres?slideindex=1&amp;slidetitle=" highlightClick="1"/>
          </p:cNvPr>
          <p:cNvSpPr>
            <a:spLocks noChangeArrowheads="1"/>
          </p:cNvSpPr>
          <p:nvPr userDrawn="1"/>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4" name="AutoShape 8">
            <a:hlinkClick r:id="rId4" action="ppaction://hlinkpres?slideindex=1&amp;slidetitle=" highlightClick="1"/>
          </p:cNvPr>
          <p:cNvSpPr>
            <a:spLocks noChangeArrowheads="1"/>
          </p:cNvSpPr>
          <p:nvPr userDrawn="1"/>
        </p:nvSpPr>
        <p:spPr bwMode="auto">
          <a:xfrm>
            <a:off x="228600" y="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5" name="AutoShape 9">
            <a:hlinkClick r:id="rId5" action="ppaction://hlinkpres?slideindex=1&amp;slidetitle=PowerPoint Presentation" highlightClick="1"/>
          </p:cNvPr>
          <p:cNvSpPr>
            <a:spLocks noChangeArrowheads="1"/>
          </p:cNvSpPr>
          <p:nvPr userDrawn="1"/>
        </p:nvSpPr>
        <p:spPr bwMode="auto">
          <a:xfrm>
            <a:off x="0" y="61722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6" name="AutoShape 10">
            <a:hlinkClick r:id="rId6" action="ppaction://hlinkpres?slideindex=1&amp;slidetitle=PowerPoint Presentation" highlightClick="1"/>
          </p:cNvPr>
          <p:cNvSpPr>
            <a:spLocks noChangeArrowheads="1"/>
          </p:cNvSpPr>
          <p:nvPr userDrawn="1"/>
        </p:nvSpPr>
        <p:spPr bwMode="auto">
          <a:xfrm>
            <a:off x="2971800" y="6019800"/>
            <a:ext cx="1042988" cy="1042988"/>
          </a:xfrm>
          <a:prstGeom prst="actionButtonBlank">
            <a:avLst/>
          </a:prstGeom>
          <a:noFill/>
          <a:ln w="12700">
            <a:noFill/>
            <a:miter lim="800000"/>
            <a:headEnd/>
            <a:tailEnd/>
          </a:ln>
          <a:effectLst/>
        </p:spPr>
        <p:txBody>
          <a:bodyPr wrap="none" anchor="ctr">
            <a:spAutoFit/>
          </a:bodyPr>
          <a:lstStyle/>
          <a:p>
            <a:pPr algn="ctr" eaLnBrk="0" hangingPunct="0">
              <a:defRPr/>
            </a:pPr>
            <a:endParaRPr lang="en-GB" sz="1800" dirty="0">
              <a:solidFill>
                <a:srgbClr val="FFFF66"/>
              </a:solidFill>
            </a:endParaRPr>
          </a:p>
        </p:txBody>
      </p:sp>
      <p:sp>
        <p:nvSpPr>
          <p:cNvPr id="17" name="AutoShape 11">
            <a:hlinkClick r:id="rId4" action="ppaction://hlinkpres?slideindex=1&amp;slidetitle=" highlightClick="1"/>
          </p:cNvPr>
          <p:cNvSpPr>
            <a:spLocks noChangeArrowheads="1"/>
          </p:cNvSpPr>
          <p:nvPr userDrawn="1"/>
        </p:nvSpPr>
        <p:spPr bwMode="auto">
          <a:xfrm>
            <a:off x="8101013" y="580866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8" name="AutoShape 12">
            <a:hlinkClick r:id="rId4" action="ppaction://hlinkpres?slideindex=1&amp;slidetitle=" highlightClick="1"/>
          </p:cNvPr>
          <p:cNvSpPr>
            <a:spLocks noChangeArrowheads="1"/>
          </p:cNvSpPr>
          <p:nvPr userDrawn="1"/>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9" name="AutoShape 13">
            <a:hlinkClick r:id="rId7" action="ppaction://hlinkpres?slideindex=1&amp;slidetitle=" highlightClick="1"/>
          </p:cNvPr>
          <p:cNvSpPr>
            <a:spLocks noChangeArrowheads="1"/>
          </p:cNvSpPr>
          <p:nvPr userDrawn="1"/>
        </p:nvSpPr>
        <p:spPr bwMode="auto">
          <a:xfrm>
            <a:off x="2971800" y="5867400"/>
            <a:ext cx="1042988" cy="1042988"/>
          </a:xfrm>
          <a:prstGeom prst="actionButtonBlank">
            <a:avLst/>
          </a:prstGeom>
          <a:noFill/>
          <a:ln w="12700">
            <a:noFill/>
            <a:miter lim="800000"/>
            <a:headEnd/>
            <a:tailEnd/>
          </a:ln>
          <a:effectLst/>
        </p:spPr>
        <p:txBody>
          <a:bodyPr wrap="none" anchor="ctr">
            <a:spAutoFit/>
          </a:bodyPr>
          <a:lstStyle/>
          <a:p>
            <a:pPr algn="ctr" eaLnBrk="0" hangingPunct="0">
              <a:defRPr/>
            </a:pPr>
            <a:endParaRPr lang="en-GB" sz="1800" dirty="0">
              <a:solidFill>
                <a:srgbClr val="FFFF66"/>
              </a:solidFill>
            </a:endParaRPr>
          </a:p>
        </p:txBody>
      </p:sp>
      <p:sp>
        <p:nvSpPr>
          <p:cNvPr id="20" name="AutoShape 14">
            <a:hlinkClick r:id="rId8" action="ppaction://hlinkpres?slideindex=1&amp;slidetitle=" highlightClick="1"/>
          </p:cNvPr>
          <p:cNvSpPr>
            <a:spLocks noChangeArrowheads="1"/>
          </p:cNvSpPr>
          <p:nvPr userDrawn="1"/>
        </p:nvSpPr>
        <p:spPr bwMode="auto">
          <a:xfrm>
            <a:off x="8316913" y="60309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eaLnBrk="0" hangingPunct="0">
              <a:defRPr/>
            </a:pPr>
            <a:endParaRPr lang="en-GB" dirty="0">
              <a:solidFill>
                <a:srgbClr val="000000"/>
              </a:solidFill>
            </a:endParaRPr>
          </a:p>
        </p:txBody>
      </p:sp>
      <p:sp>
        <p:nvSpPr>
          <p:cNvPr id="3075"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3076"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102" name="Rectangle 6"/>
          <p:cNvSpPr>
            <a:spLocks noGrp="1" noChangeArrowheads="1"/>
          </p:cNvSpPr>
          <p:nvPr>
            <p:ph type="ftr" sz="quarter" idx="3"/>
          </p:nvPr>
        </p:nvSpPr>
        <p:spPr bwMode="auto">
          <a:xfrm>
            <a:off x="2303463" y="6272213"/>
            <a:ext cx="4537075" cy="468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eaLnBrk="0" hangingPunct="0">
              <a:defRPr/>
            </a:pPr>
            <a:r>
              <a:rPr lang="en-GB" altLang="en-US" dirty="0">
                <a:solidFill>
                  <a:srgbClr val="000000"/>
                </a:solidFill>
              </a:rPr>
              <a:t>Leeds Metropolitan University</a:t>
            </a:r>
          </a:p>
          <a:p>
            <a:pPr eaLnBrk="0" hangingPunct="0">
              <a:defRPr/>
            </a:pPr>
            <a:r>
              <a:rPr lang="en-GB" altLang="en-US" dirty="0">
                <a:solidFill>
                  <a:srgbClr val="000000"/>
                </a:solidFill>
              </a:rPr>
              <a:t>Innovation North – Faculty Of Information And Technology</a:t>
            </a:r>
          </a:p>
        </p:txBody>
      </p:sp>
      <p:pic>
        <p:nvPicPr>
          <p:cNvPr id="3078" name="Picture 8" descr="LeedsMetRoseLogo"/>
          <p:cNvPicPr>
            <a:picLocks noChangeAspect="1" noChangeArrowheads="1"/>
          </p:cNvPicPr>
          <p:nvPr/>
        </p:nvPicPr>
        <p:blipFill>
          <a:blip r:embed="rId3" cstate="email"/>
          <a:srcRect/>
          <a:stretch>
            <a:fillRect/>
          </a:stretch>
        </p:blipFill>
        <p:spPr bwMode="auto">
          <a:xfrm>
            <a:off x="2495550" y="6280150"/>
            <a:ext cx="279400" cy="431800"/>
          </a:xfrm>
          <a:prstGeom prst="rect">
            <a:avLst/>
          </a:prstGeom>
          <a:noFill/>
          <a:ln w="9525">
            <a:noFill/>
            <a:miter lim="800000"/>
            <a:headEnd/>
            <a:tailEnd/>
          </a:ln>
        </p:spPr>
      </p:pic>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eaLnBrk="0" hangingPunct="0">
                <a:defRPr/>
              </a:pPr>
              <a:endParaRPr lang="en-GB" dirty="0">
                <a:solidFill>
                  <a:srgbClr val="000000"/>
                </a:solidFill>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eaLnBrk="0" hangingPunct="0">
                <a:defRPr/>
              </a:pPr>
              <a:endParaRPr lang="en-GB" dirty="0">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4769" r:id="rId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7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07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7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7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build="p"/>
    </p:bldLst>
  </p:timing>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1" fontAlgn="base" hangingPunct="1">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1" fontAlgn="base" hangingPunct="1">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1" fontAlgn="base" hangingPunct="1">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sz="1800">
              <a:solidFill>
                <a:srgbClr val="000000"/>
              </a:solidFill>
              <a:latin typeface="Arial" charset="0"/>
              <a:cs typeface="Arial" charset="0"/>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grpSp>
    </p:spTree>
  </p:cSld>
  <p:clrMap bg1="lt1" tx1="dk1" bg2="lt2" tx2="dk2" accent1="accent1" accent2="accent2" accent3="accent3" accent4="accent4" accent5="accent5" accent6="accent6" hlink="hlink" folHlink="folHlink"/>
  <p:timing>
    <p:tnLst>
      <p:par>
        <p:cTn id="1" dur="indefinite" restart="never" nodeType="tmRoot"/>
      </p:par>
    </p:tnLst>
  </p:timing>
  <p:hf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000000"/>
              </a:solidFill>
              <a:latin typeface="Times New Roman" pitchFamily="18"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2000"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2000" b="1" dirty="0">
              <a:solidFill>
                <a:srgbClr val="000000"/>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2000" dirty="0">
              <a:solidFill>
                <a:srgbClr val="000000"/>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2000" dirty="0">
              <a:solidFill>
                <a:srgbClr val="000000"/>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2000" dirty="0">
              <a:solidFill>
                <a:srgbClr val="000000"/>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dirty="0">
              <a:solidFill>
                <a:srgbClr val="000000"/>
              </a:solidFill>
              <a:latin typeface="Times New Roman" pitchFamily="18" charset="0"/>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dirty="0">
              <a:solidFill>
                <a:srgbClr val="000000"/>
              </a:solidFill>
              <a:latin typeface="Times New Roman" pitchFamily="18" charset="0"/>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dirty="0">
              <a:solidFill>
                <a:srgbClr val="000000"/>
              </a:solidFill>
              <a:latin typeface="Times New Roman" pitchFamily="18" charset="0"/>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dirty="0">
              <a:solidFill>
                <a:srgbClr val="000000"/>
              </a:solidFill>
              <a:latin typeface="Times New Roman" pitchFamily="18" charset="0"/>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000000"/>
              </a:solidFil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5"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b="1" dirty="0">
              <a:solidFill>
                <a:srgbClr val="000000"/>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dirty="0">
              <a:solidFill>
                <a:srgbClr val="000000"/>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dirty="0">
              <a:solidFill>
                <a:srgbClr val="000000"/>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dirty="0">
              <a:solidFill>
                <a:srgbClr val="000000"/>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endParaRPr>
          </a:p>
        </p:txBody>
      </p:sp>
      <p:sp>
        <p:nvSpPr>
          <p:cNvPr id="12" name="TextBox 11"/>
          <p:cNvSpPr txBox="1"/>
          <p:nvPr/>
        </p:nvSpPr>
        <p:spPr>
          <a:xfrm>
            <a:off x="3500438" y="6550025"/>
            <a:ext cx="2643187" cy="307975"/>
          </a:xfrm>
          <a:prstGeom prst="rect">
            <a:avLst/>
          </a:prstGeom>
          <a:noFill/>
        </p:spPr>
        <p:txBody>
          <a:bodyPr>
            <a:spAutoFit/>
          </a:bodyPr>
          <a:lstStyle/>
          <a:p>
            <a:pPr eaLnBrk="0" hangingPunct="0">
              <a:defRPr/>
            </a:pPr>
            <a:r>
              <a:rPr lang="en-GB" sz="1400" b="1" dirty="0">
                <a:solidFill>
                  <a:srgbClr val="FF0000"/>
                </a:solidFill>
                <a:latin typeface="Arial Rounded MT Bold"/>
              </a:rPr>
              <a:t>www.phil-race.co.uk</a:t>
            </a:r>
          </a:p>
        </p:txBody>
      </p:sp>
    </p:spTree>
  </p:cSld>
  <p:clrMap bg1="lt1" tx1="dk1" bg2="lt2" tx2="dk2" accent1="accent1" accent2="accent2" accent3="accent3" accent4="accent4" accent5="accent5" accent6="accent6" hlink="hlink" folHlink="folHlink"/>
  <p:sldLayoutIdLst>
    <p:sldLayoutId id="2147484776" r:id="rId1"/>
    <p:sldLayoutId id="2147484783" r:id="rId2"/>
    <p:sldLayoutId id="2147484784" r:id="rId3"/>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FFFF66"/>
              </a:solidFil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1800" dirty="0">
              <a:solidFill>
                <a:srgbClr val="FFFF66"/>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1800" b="1" dirty="0">
              <a:solidFill>
                <a:srgbClr val="FFFF66"/>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1800" dirty="0">
              <a:solidFill>
                <a:srgbClr val="FFFF66"/>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FFFF66"/>
              </a:solidFill>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a:solidFill>
                <a:srgbClr val="000000"/>
              </a:solidFil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b="1">
              <a:solidFill>
                <a:srgbClr val="000000"/>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a:solidFill>
                <a:srgbClr val="000000"/>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a:solidFill>
                <a:srgbClr val="000000"/>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a:solidFill>
                <a:srgbClr val="000000"/>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endParaRPr>
          </a:p>
        </p:txBody>
      </p:sp>
      <p:sp>
        <p:nvSpPr>
          <p:cNvPr id="12" name="TextBox 11"/>
          <p:cNvSpPr txBox="1"/>
          <p:nvPr/>
        </p:nvSpPr>
        <p:spPr>
          <a:xfrm>
            <a:off x="3500438" y="6550025"/>
            <a:ext cx="2643187" cy="307975"/>
          </a:xfrm>
          <a:prstGeom prst="rect">
            <a:avLst/>
          </a:prstGeom>
          <a:noFill/>
        </p:spPr>
        <p:txBody>
          <a:bodyPr>
            <a:spAutoFit/>
          </a:bodyPr>
          <a:lstStyle/>
          <a:p>
            <a:pPr>
              <a:defRPr/>
            </a:pPr>
            <a:r>
              <a:rPr lang="en-GB" sz="1400" b="1" dirty="0">
                <a:solidFill>
                  <a:srgbClr val="FF0000"/>
                </a:solidFill>
                <a:latin typeface="Arial Rounded MT Bold"/>
              </a:rPr>
              <a:t>www.phil-race.co.uk</a:t>
            </a: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FFFF66"/>
              </a:solidFil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1800" dirty="0">
              <a:solidFill>
                <a:srgbClr val="FFFF66"/>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1800" b="1" dirty="0">
              <a:solidFill>
                <a:srgbClr val="FFFF66"/>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1800" dirty="0">
              <a:solidFill>
                <a:srgbClr val="FFFF66"/>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FFFF66"/>
              </a:solidFill>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eaLnBrk="0" hangingPunct="0">
              <a:spcBef>
                <a:spcPct val="50000"/>
              </a:spcBef>
              <a:defRPr/>
            </a:pPr>
            <a:endParaRPr lang="en-US" sz="2400" b="1">
              <a:solidFill>
                <a:srgbClr val="000000"/>
              </a:solidFil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eaLnBrk="0" hangingPunct="0">
              <a:defRPr/>
            </a:pPr>
            <a:endParaRPr lang="en-US" b="1">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eaLnBrk="0" hangingPunct="0">
              <a:defRPr/>
            </a:pPr>
            <a:endParaRPr lang="en-US" b="1">
              <a:solidFill>
                <a:srgbClr val="000000"/>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eaLnBrk="0" hangingPunct="0">
              <a:defRPr/>
            </a:pPr>
            <a:endParaRPr lang="en-US" b="1">
              <a:solidFill>
                <a:srgbClr val="000000"/>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eaLnBrk="0" hangingPunct="0">
              <a:defRPr/>
            </a:pPr>
            <a:endParaRPr lang="en-US" b="1">
              <a:solidFill>
                <a:srgbClr val="000000"/>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eaLnBrk="0" hangingPunct="0">
              <a:defRPr/>
            </a:pPr>
            <a:endParaRPr lang="en-US" b="1">
              <a:solidFill>
                <a:srgbClr val="000000"/>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eaLnBrk="0" hangingPunct="0">
              <a:defRPr/>
            </a:pPr>
            <a:endParaRPr lang="en-US" sz="2800" b="1" dirty="0">
              <a:solidFill>
                <a:srgbClr val="000000"/>
              </a:solidFill>
            </a:endParaRPr>
          </a:p>
        </p:txBody>
      </p:sp>
      <p:sp>
        <p:nvSpPr>
          <p:cNvPr id="12" name="TextBox 11"/>
          <p:cNvSpPr txBox="1"/>
          <p:nvPr/>
        </p:nvSpPr>
        <p:spPr>
          <a:xfrm>
            <a:off x="3500438" y="6550025"/>
            <a:ext cx="2643187" cy="307975"/>
          </a:xfrm>
          <a:prstGeom prst="rect">
            <a:avLst/>
          </a:prstGeom>
          <a:noFill/>
        </p:spPr>
        <p:txBody>
          <a:bodyPr>
            <a:spAutoFit/>
          </a:bodyPr>
          <a:lstStyle/>
          <a:p>
            <a:pPr eaLnBrk="0" hangingPunct="0">
              <a:defRPr/>
            </a:pPr>
            <a:r>
              <a:rPr lang="en-GB" sz="1400" b="1" dirty="0">
                <a:solidFill>
                  <a:srgbClr val="FF0000"/>
                </a:solidFill>
                <a:latin typeface="Arial Rounded MT Bold"/>
              </a:rPr>
              <a:t>www.phil-race.co.uk</a:t>
            </a: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dt="0"/>
  <p:txStyles>
    <p:titleStyle>
      <a:lvl1pPr algn="ctr" rtl="0" fontAlgn="base">
        <a:lnSpc>
          <a:spcPct val="85000"/>
        </a:lnSpc>
        <a:spcBef>
          <a:spcPct val="0"/>
        </a:spcBef>
        <a:spcAft>
          <a:spcPct val="0"/>
        </a:spcAft>
        <a:defRPr sz="4000">
          <a:solidFill>
            <a:srgbClr val="008000"/>
          </a:solidFill>
          <a:latin typeface="+mj-lt"/>
          <a:ea typeface="+mj-ea"/>
          <a:cs typeface="+mj-cs"/>
        </a:defRPr>
      </a:lvl1pPr>
      <a:lvl2pPr algn="ctr" rtl="0" fontAlgn="base">
        <a:lnSpc>
          <a:spcPct val="85000"/>
        </a:lnSpc>
        <a:spcBef>
          <a:spcPct val="0"/>
        </a:spcBef>
        <a:spcAft>
          <a:spcPct val="0"/>
        </a:spcAft>
        <a:defRPr sz="4000">
          <a:solidFill>
            <a:srgbClr val="008000"/>
          </a:solidFill>
          <a:latin typeface="Arial Rounded MT Bold" pitchFamily="34" charset="0"/>
        </a:defRPr>
      </a:lvl2pPr>
      <a:lvl3pPr algn="ctr" rtl="0" fontAlgn="base">
        <a:lnSpc>
          <a:spcPct val="85000"/>
        </a:lnSpc>
        <a:spcBef>
          <a:spcPct val="0"/>
        </a:spcBef>
        <a:spcAft>
          <a:spcPct val="0"/>
        </a:spcAft>
        <a:defRPr sz="4000">
          <a:solidFill>
            <a:srgbClr val="008000"/>
          </a:solidFill>
          <a:latin typeface="Arial Rounded MT Bold" pitchFamily="34" charset="0"/>
        </a:defRPr>
      </a:lvl3pPr>
      <a:lvl4pPr algn="ctr" rtl="0" fontAlgn="base">
        <a:lnSpc>
          <a:spcPct val="85000"/>
        </a:lnSpc>
        <a:spcBef>
          <a:spcPct val="0"/>
        </a:spcBef>
        <a:spcAft>
          <a:spcPct val="0"/>
        </a:spcAft>
        <a:defRPr sz="4000">
          <a:solidFill>
            <a:srgbClr val="008000"/>
          </a:solidFill>
          <a:latin typeface="Arial Rounded MT Bold" pitchFamily="34" charset="0"/>
        </a:defRPr>
      </a:lvl4pPr>
      <a:lvl5pPr algn="ctr" rtl="0" fontAlgn="base">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fontAlgn="base">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fontAlgn="base">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fontAlgn="base">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fontAlgn="base">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fontAlgn="base">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FFFF66"/>
              </a:solidFill>
              <a:cs typeface="Arial" pitchFamily="34"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3"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2400" dirty="0">
              <a:solidFill>
                <a:srgbClr val="FFFF66"/>
              </a:solidFill>
              <a:cs typeface="Arial" pitchFamily="34"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2400" b="1" dirty="0">
              <a:solidFill>
                <a:srgbClr val="FFFF66"/>
              </a:solidFill>
              <a:cs typeface="Arial" pitchFamily="34"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2400" dirty="0">
              <a:solidFill>
                <a:srgbClr val="FFFF66"/>
              </a:solidFill>
              <a:cs typeface="Arial" pitchFamily="34"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2400" dirty="0">
              <a:solidFill>
                <a:srgbClr val="FFFF66"/>
              </a:solidFill>
              <a:cs typeface="Arial" pitchFamily="34"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2400" dirty="0">
              <a:solidFill>
                <a:srgbClr val="FFFF66"/>
              </a:solidFill>
              <a:cs typeface="Arial" pitchFamily="34"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FFFF66"/>
              </a:solidFill>
              <a:cs typeface="Arial" pitchFamily="34" charset="0"/>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cs typeface="Arial" pitchFamily="34" charset="0"/>
              </a:rPr>
              <a:t>www.phil-race.co.uk</a:t>
            </a:r>
          </a:p>
        </p:txBody>
      </p:sp>
      <p:sp>
        <p:nvSpPr>
          <p:cNvPr id="13" name="AutoShape 38">
            <a:hlinkClick r:id="rId4" action="ppaction://hlinkpres?slideindex=1&amp;slidetitle=" highlightClick="1"/>
          </p:cNvPr>
          <p:cNvSpPr>
            <a:spLocks noChangeArrowheads="1"/>
          </p:cNvSpPr>
          <p:nvPr userDrawn="1"/>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400" dirty="0">
              <a:solidFill>
                <a:srgbClr val="FFFF66"/>
              </a:solidFill>
              <a:cs typeface="Arial" pitchFamily="34" charset="0"/>
            </a:endParaRPr>
          </a:p>
        </p:txBody>
      </p:sp>
      <p:sp>
        <p:nvSpPr>
          <p:cNvPr id="14" name="AutoShape 39">
            <a:hlinkClick r:id="rId5" action="ppaction://hlinkpres?slideindex=1&amp;slidetitle=" highlightClick="1"/>
          </p:cNvPr>
          <p:cNvSpPr>
            <a:spLocks noChangeArrowheads="1"/>
          </p:cNvSpPr>
          <p:nvPr userDrawn="1"/>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400" dirty="0">
              <a:solidFill>
                <a:srgbClr val="FFFF66"/>
              </a:solidFill>
              <a:cs typeface="Arial" pitchFamily="34" charset="0"/>
            </a:endParaRPr>
          </a:p>
        </p:txBody>
      </p:sp>
      <p:sp>
        <p:nvSpPr>
          <p:cNvPr id="15" name="AutoShape 40">
            <a:hlinkClick r:id="rId6" action="ppaction://hlinkpres?slideindex=1&amp;slidetitle=" highlightClick="1"/>
          </p:cNvPr>
          <p:cNvSpPr>
            <a:spLocks noChangeArrowheads="1"/>
          </p:cNvSpPr>
          <p:nvPr userDrawn="1"/>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400" dirty="0">
              <a:solidFill>
                <a:srgbClr val="FFFF66"/>
              </a:solidFill>
              <a:cs typeface="Arial" pitchFamily="34" charset="0"/>
            </a:endParaRPr>
          </a:p>
        </p:txBody>
      </p:sp>
      <p:sp>
        <p:nvSpPr>
          <p:cNvPr id="16" name="AutoShape 41">
            <a:hlinkClick r:id="rId3" action="ppaction://hlinkpres?slideindex=1&amp;slidetitle=" highlightClick="1"/>
          </p:cNvPr>
          <p:cNvSpPr>
            <a:spLocks noChangeArrowheads="1"/>
          </p:cNvSpPr>
          <p:nvPr userDrawn="1"/>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400" dirty="0">
              <a:solidFill>
                <a:srgbClr val="FFFF66"/>
              </a:solidFill>
              <a:cs typeface="Arial" pitchFamily="34" charset="0"/>
            </a:endParaRPr>
          </a:p>
        </p:txBody>
      </p:sp>
    </p:spTree>
  </p:cSld>
  <p:clrMap bg1="lt1" tx1="dk1" bg2="lt2" tx2="dk2" accent1="accent1" accent2="accent2" accent3="accent3" accent4="accent4" accent5="accent5" accent6="accent6" hlink="hlink" folHlink="folHlink"/>
  <p:sldLayoutIdLst>
    <p:sldLayoutId id="2147484788"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dt="0"/>
  <p:txStyles>
    <p:titleStyle>
      <a:lvl1pPr algn="ctr" rtl="0" fontAlgn="base">
        <a:lnSpc>
          <a:spcPct val="85000"/>
        </a:lnSpc>
        <a:spcBef>
          <a:spcPct val="0"/>
        </a:spcBef>
        <a:spcAft>
          <a:spcPct val="0"/>
        </a:spcAft>
        <a:defRPr sz="4000">
          <a:solidFill>
            <a:srgbClr val="008000"/>
          </a:solidFill>
          <a:latin typeface="+mj-lt"/>
          <a:ea typeface="+mj-ea"/>
          <a:cs typeface="+mj-cs"/>
        </a:defRPr>
      </a:lvl1pPr>
      <a:lvl2pPr algn="ctr" rtl="0" fontAlgn="base">
        <a:lnSpc>
          <a:spcPct val="85000"/>
        </a:lnSpc>
        <a:spcBef>
          <a:spcPct val="0"/>
        </a:spcBef>
        <a:spcAft>
          <a:spcPct val="0"/>
        </a:spcAft>
        <a:defRPr sz="4000">
          <a:solidFill>
            <a:srgbClr val="008000"/>
          </a:solidFill>
          <a:latin typeface="Arial Rounded MT Bold" pitchFamily="34" charset="0"/>
        </a:defRPr>
      </a:lvl2pPr>
      <a:lvl3pPr algn="ctr" rtl="0" fontAlgn="base">
        <a:lnSpc>
          <a:spcPct val="85000"/>
        </a:lnSpc>
        <a:spcBef>
          <a:spcPct val="0"/>
        </a:spcBef>
        <a:spcAft>
          <a:spcPct val="0"/>
        </a:spcAft>
        <a:defRPr sz="4000">
          <a:solidFill>
            <a:srgbClr val="008000"/>
          </a:solidFill>
          <a:latin typeface="Arial Rounded MT Bold" pitchFamily="34" charset="0"/>
        </a:defRPr>
      </a:lvl3pPr>
      <a:lvl4pPr algn="ctr" rtl="0" fontAlgn="base">
        <a:lnSpc>
          <a:spcPct val="85000"/>
        </a:lnSpc>
        <a:spcBef>
          <a:spcPct val="0"/>
        </a:spcBef>
        <a:spcAft>
          <a:spcPct val="0"/>
        </a:spcAft>
        <a:defRPr sz="4000">
          <a:solidFill>
            <a:srgbClr val="008000"/>
          </a:solidFill>
          <a:latin typeface="Arial Rounded MT Bold" pitchFamily="34" charset="0"/>
        </a:defRPr>
      </a:lvl4pPr>
      <a:lvl5pPr algn="ctr" rtl="0" fontAlgn="base">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fontAlgn="base">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fontAlgn="base">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fontAlgn="base">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fontAlgn="base">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fontAlgn="base">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a:solidFill>
                <a:srgbClr val="000000"/>
              </a:solidFill>
              <a:cs typeface="Arial" pitchFamily="34"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a:solidFill>
                <a:srgbClr val="000000"/>
              </a:solidFill>
              <a:cs typeface="Arial" pitchFamily="34"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b="1">
              <a:solidFill>
                <a:srgbClr val="000000"/>
              </a:solidFill>
              <a:cs typeface="Arial" pitchFamily="34"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a:solidFill>
                <a:srgbClr val="000000"/>
              </a:solidFill>
              <a:cs typeface="Arial" pitchFamily="34"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a:solidFill>
                <a:srgbClr val="000000"/>
              </a:solidFill>
              <a:cs typeface="Arial" pitchFamily="34"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a:solidFill>
                <a:srgbClr val="000000"/>
              </a:solidFill>
              <a:cs typeface="Arial" pitchFamily="34"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cs typeface="Arial" pitchFamily="34" charset="0"/>
            </a:endParaRPr>
          </a:p>
        </p:txBody>
      </p:sp>
      <p:sp>
        <p:nvSpPr>
          <p:cNvPr id="12" name="TextBox 11"/>
          <p:cNvSpPr txBox="1"/>
          <p:nvPr/>
        </p:nvSpPr>
        <p:spPr>
          <a:xfrm>
            <a:off x="3500438" y="6550025"/>
            <a:ext cx="2643187" cy="307975"/>
          </a:xfrm>
          <a:prstGeom prst="rect">
            <a:avLst/>
          </a:prstGeom>
          <a:noFill/>
        </p:spPr>
        <p:txBody>
          <a:bodyPr>
            <a:spAutoFit/>
          </a:bodyPr>
          <a:lstStyle/>
          <a:p>
            <a:pPr>
              <a:defRPr/>
            </a:pPr>
            <a:r>
              <a:rPr lang="en-GB" sz="1400" b="1" dirty="0">
                <a:solidFill>
                  <a:srgbClr val="FF0000"/>
                </a:solidFill>
                <a:latin typeface="Arial Rounded MT Bold"/>
                <a:cs typeface="Arial" pitchFamily="34" charset="0"/>
              </a:rPr>
              <a:t>www.phil-race.co.uk</a:t>
            </a: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0" fontAlgn="base" hangingPunct="0">
        <a:lnSpc>
          <a:spcPct val="85000"/>
        </a:lnSpc>
        <a:spcBef>
          <a:spcPct val="0"/>
        </a:spcBef>
        <a:spcAft>
          <a:spcPct val="0"/>
        </a:spcAft>
        <a:defRPr sz="4000">
          <a:solidFill>
            <a:srgbClr val="008000"/>
          </a:solidFill>
          <a:latin typeface="+mj-lt"/>
          <a:ea typeface="+mj-ea"/>
          <a:cs typeface="+mj-cs"/>
        </a:defRPr>
      </a:lvl1pPr>
      <a:lvl2pPr algn="ctr" rtl="0" eaLnBrk="0" fontAlgn="base" hangingPunct="0">
        <a:lnSpc>
          <a:spcPct val="85000"/>
        </a:lnSpc>
        <a:spcBef>
          <a:spcPct val="0"/>
        </a:spcBef>
        <a:spcAft>
          <a:spcPct val="0"/>
        </a:spcAft>
        <a:defRPr sz="4000">
          <a:solidFill>
            <a:srgbClr val="008000"/>
          </a:solidFill>
          <a:latin typeface="Arial Rounded MT Bold" pitchFamily="34" charset="0"/>
        </a:defRPr>
      </a:lvl2pPr>
      <a:lvl3pPr algn="ctr" rtl="0" eaLnBrk="0" fontAlgn="base" hangingPunct="0">
        <a:lnSpc>
          <a:spcPct val="85000"/>
        </a:lnSpc>
        <a:spcBef>
          <a:spcPct val="0"/>
        </a:spcBef>
        <a:spcAft>
          <a:spcPct val="0"/>
        </a:spcAft>
        <a:defRPr sz="4000">
          <a:solidFill>
            <a:srgbClr val="008000"/>
          </a:solidFill>
          <a:latin typeface="Arial Rounded MT Bold" pitchFamily="34" charset="0"/>
        </a:defRPr>
      </a:lvl3pPr>
      <a:lvl4pPr algn="ctr" rtl="0" eaLnBrk="0" fontAlgn="base" hangingPunct="0">
        <a:lnSpc>
          <a:spcPct val="85000"/>
        </a:lnSpc>
        <a:spcBef>
          <a:spcPct val="0"/>
        </a:spcBef>
        <a:spcAft>
          <a:spcPct val="0"/>
        </a:spcAft>
        <a:defRPr sz="4000">
          <a:solidFill>
            <a:srgbClr val="008000"/>
          </a:solidFill>
          <a:latin typeface="Arial Rounded MT Bold" pitchFamily="34" charset="0"/>
        </a:defRPr>
      </a:lvl4pPr>
      <a:lvl5pPr algn="ctr" rtl="0" eaLnBrk="0" fontAlgn="base" hangingPunct="0">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0" fontAlgn="base" hangingPunct="0">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0" fontAlgn="base" hangingPunct="0">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0" fontAlgn="base" hangingPunct="0">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b="1" dirty="0">
              <a:solidFill>
                <a:srgbClr val="FFFF66"/>
              </a:solidFill>
              <a:latin typeface="Times New Roman" pitchFamily="18"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1800" b="1" dirty="0">
              <a:solidFill>
                <a:srgbClr val="FFFF66"/>
              </a:solidFill>
              <a:latin typeface="Times New Roman" pitchFamily="18"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1800" b="1" dirty="0">
              <a:solidFill>
                <a:srgbClr val="FFFF66"/>
              </a:solidFill>
              <a:latin typeface="Times New Roman" pitchFamily="18"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1800" b="1" dirty="0">
              <a:solidFill>
                <a:srgbClr val="FFFF66"/>
              </a:solidFill>
              <a:latin typeface="Times New Roman" pitchFamily="18"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1800" b="1" dirty="0">
              <a:solidFill>
                <a:srgbClr val="FFFF66"/>
              </a:solidFill>
              <a:latin typeface="Times New Roman" pitchFamily="18"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1800" b="1" dirty="0">
              <a:solidFill>
                <a:srgbClr val="FFFF66"/>
              </a:solidFill>
              <a:latin typeface="Times New Roman" pitchFamily="18"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FFFF66"/>
              </a:solidFill>
              <a:latin typeface="Times New Roman" pitchFamily="18" charset="0"/>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b="1" dirty="0">
              <a:solidFill>
                <a:srgbClr val="FFFF66"/>
              </a:solidFill>
              <a:latin typeface="Times New Roman" pitchFamily="18" charset="0"/>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b="1" dirty="0">
              <a:solidFill>
                <a:srgbClr val="FFFF66"/>
              </a:solidFill>
              <a:latin typeface="Times New Roman" pitchFamily="18" charset="0"/>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b="1" dirty="0">
              <a:solidFill>
                <a:srgbClr val="FFFF66"/>
              </a:solidFill>
              <a:latin typeface="Times New Roman" pitchFamily="18" charset="0"/>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b="1" dirty="0">
              <a:solidFill>
                <a:srgbClr val="FFFF66"/>
              </a:solidFill>
              <a:latin typeface="Times New Roman" pitchFamily="18" charset="0"/>
            </a:endParaRPr>
          </a:p>
        </p:txBody>
      </p:sp>
      <p:sp>
        <p:nvSpPr>
          <p:cNvPr id="17" name="AutoShape 38">
            <a:hlinkClick r:id="rId3" action="ppaction://hlinkpres?slideindex=1&amp;slidetitle=" highlightClick="1"/>
          </p:cNvPr>
          <p:cNvSpPr>
            <a:spLocks noChangeArrowheads="1"/>
          </p:cNvSpPr>
          <p:nvPr userDrawn="1"/>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8" name="AutoShape 39">
            <a:hlinkClick r:id="rId4" action="ppaction://hlinkpres?slideindex=1&amp;slidetitle=" highlightClick="1"/>
          </p:cNvPr>
          <p:cNvSpPr>
            <a:spLocks noChangeArrowheads="1"/>
          </p:cNvSpPr>
          <p:nvPr userDrawn="1"/>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9" name="AutoShape 40">
            <a:hlinkClick r:id="rId5" action="ppaction://hlinkpres?slideindex=1&amp;slidetitle=" highlightClick="1"/>
          </p:cNvPr>
          <p:cNvSpPr>
            <a:spLocks noChangeArrowheads="1"/>
          </p:cNvSpPr>
          <p:nvPr userDrawn="1"/>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20" name="AutoShape 41">
            <a:hlinkClick r:id="rId2" action="ppaction://hlinkpres?slideindex=1&amp;slidetitle=" highlightClick="1"/>
          </p:cNvPr>
          <p:cNvSpPr>
            <a:spLocks noChangeArrowheads="1"/>
          </p:cNvSpPr>
          <p:nvPr userDrawn="1"/>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FFFF66"/>
              </a:solidFil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1800" dirty="0">
              <a:solidFill>
                <a:srgbClr val="FFFF66"/>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1800" b="1" dirty="0">
              <a:solidFill>
                <a:srgbClr val="FFFF66"/>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1800" dirty="0">
              <a:solidFill>
                <a:srgbClr val="FFFF66"/>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FFFF66"/>
              </a:solidFill>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userDrawn="1"/>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4" name="AutoShape 39">
            <a:hlinkClick r:id="rId4" action="ppaction://hlinkpres?slideindex=1&amp;slidetitle=" highlightClick="1"/>
          </p:cNvPr>
          <p:cNvSpPr>
            <a:spLocks noChangeArrowheads="1"/>
          </p:cNvSpPr>
          <p:nvPr userDrawn="1"/>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5" name="AutoShape 40">
            <a:hlinkClick r:id="rId5" action="ppaction://hlinkpres?slideindex=1&amp;slidetitle=" highlightClick="1"/>
          </p:cNvPr>
          <p:cNvSpPr>
            <a:spLocks noChangeArrowheads="1"/>
          </p:cNvSpPr>
          <p:nvPr userDrawn="1"/>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6" name="AutoShape 41">
            <a:hlinkClick r:id="rId2" action="ppaction://hlinkpres?slideindex=1&amp;slidetitle=" highlightClick="1"/>
          </p:cNvPr>
          <p:cNvSpPr>
            <a:spLocks noChangeArrowheads="1"/>
          </p:cNvSpPr>
          <p:nvPr userDrawn="1"/>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Tree>
  </p:cSld>
  <p:clrMap bg1="dk1" tx1="lt1" bg2="dk2" tx2="lt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0" fontAlgn="base" hangingPunct="0">
        <a:lnSpc>
          <a:spcPct val="85000"/>
        </a:lnSpc>
        <a:spcBef>
          <a:spcPct val="0"/>
        </a:spcBef>
        <a:spcAft>
          <a:spcPct val="0"/>
        </a:spcAft>
        <a:defRPr sz="4000">
          <a:solidFill>
            <a:srgbClr val="008000"/>
          </a:solidFill>
          <a:latin typeface="+mj-lt"/>
          <a:ea typeface="+mj-ea"/>
          <a:cs typeface="+mj-cs"/>
        </a:defRPr>
      </a:lvl1pPr>
      <a:lvl2pPr algn="ctr" rtl="0" eaLnBrk="0" fontAlgn="base" hangingPunct="0">
        <a:lnSpc>
          <a:spcPct val="85000"/>
        </a:lnSpc>
        <a:spcBef>
          <a:spcPct val="0"/>
        </a:spcBef>
        <a:spcAft>
          <a:spcPct val="0"/>
        </a:spcAft>
        <a:defRPr sz="4000">
          <a:solidFill>
            <a:srgbClr val="008000"/>
          </a:solidFill>
          <a:latin typeface="Arial Rounded MT Bold" pitchFamily="34" charset="0"/>
        </a:defRPr>
      </a:lvl2pPr>
      <a:lvl3pPr algn="ctr" rtl="0" eaLnBrk="0" fontAlgn="base" hangingPunct="0">
        <a:lnSpc>
          <a:spcPct val="85000"/>
        </a:lnSpc>
        <a:spcBef>
          <a:spcPct val="0"/>
        </a:spcBef>
        <a:spcAft>
          <a:spcPct val="0"/>
        </a:spcAft>
        <a:defRPr sz="4000">
          <a:solidFill>
            <a:srgbClr val="008000"/>
          </a:solidFill>
          <a:latin typeface="Arial Rounded MT Bold" pitchFamily="34" charset="0"/>
        </a:defRPr>
      </a:lvl3pPr>
      <a:lvl4pPr algn="ctr" rtl="0" eaLnBrk="0" fontAlgn="base" hangingPunct="0">
        <a:lnSpc>
          <a:spcPct val="85000"/>
        </a:lnSpc>
        <a:spcBef>
          <a:spcPct val="0"/>
        </a:spcBef>
        <a:spcAft>
          <a:spcPct val="0"/>
        </a:spcAft>
        <a:defRPr sz="4000">
          <a:solidFill>
            <a:srgbClr val="008000"/>
          </a:solidFill>
          <a:latin typeface="Arial Rounded MT Bold" pitchFamily="34" charset="0"/>
        </a:defRPr>
      </a:lvl4pPr>
      <a:lvl5pPr algn="ctr" rtl="0" eaLnBrk="0" fontAlgn="base" hangingPunct="0">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0" fontAlgn="base" hangingPunct="0">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0" fontAlgn="base" hangingPunct="0">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0" fontAlgn="base" hangingPunct="0">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FFFF66"/>
              </a:solidFil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3"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1800" dirty="0">
              <a:solidFill>
                <a:srgbClr val="FFFF66"/>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1800" b="1" dirty="0">
              <a:solidFill>
                <a:srgbClr val="FFFF66"/>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1800" dirty="0">
              <a:solidFill>
                <a:srgbClr val="FFFF66"/>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FFFF66"/>
              </a:solidFill>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www.phil-race.co.uk</a:t>
            </a:r>
          </a:p>
        </p:txBody>
      </p:sp>
      <p:sp>
        <p:nvSpPr>
          <p:cNvPr id="13" name="AutoShape 38">
            <a:hlinkClick r:id="rId4" action="ppaction://hlinkpres?slideindex=1&amp;slidetitle=" highlightClick="1"/>
          </p:cNvPr>
          <p:cNvSpPr>
            <a:spLocks noChangeArrowheads="1"/>
          </p:cNvSpPr>
          <p:nvPr userDrawn="1"/>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4" name="AutoShape 39">
            <a:hlinkClick r:id="rId5" action="ppaction://hlinkpres?slideindex=1&amp;slidetitle=" highlightClick="1"/>
          </p:cNvPr>
          <p:cNvSpPr>
            <a:spLocks noChangeArrowheads="1"/>
          </p:cNvSpPr>
          <p:nvPr userDrawn="1"/>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5" name="AutoShape 40">
            <a:hlinkClick r:id="rId6" action="ppaction://hlinkpres?slideindex=1&amp;slidetitle=" highlightClick="1"/>
          </p:cNvPr>
          <p:cNvSpPr>
            <a:spLocks noChangeArrowheads="1"/>
          </p:cNvSpPr>
          <p:nvPr userDrawn="1"/>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6" name="AutoShape 41">
            <a:hlinkClick r:id="rId3" action="ppaction://hlinkpres?slideindex=1&amp;slidetitle=" highlightClick="1"/>
          </p:cNvPr>
          <p:cNvSpPr>
            <a:spLocks noChangeArrowheads="1"/>
          </p:cNvSpPr>
          <p:nvPr userDrawn="1"/>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Tree>
  </p:cSld>
  <p:clrMap bg1="lt1" tx1="dk1" bg2="lt2" tx2="dk2" accent1="accent1" accent2="accent2" accent3="accent3" accent4="accent4" accent5="accent5" accent6="accent6" hlink="hlink" folHlink="folHlink"/>
  <p:sldLayoutIdLst>
    <p:sldLayoutId id="2147484798"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FFFF66"/>
              </a:solidFil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1800" dirty="0">
              <a:solidFill>
                <a:srgbClr val="FFFF66"/>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1800" b="1" dirty="0">
              <a:solidFill>
                <a:srgbClr val="FFFF66"/>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1800" dirty="0">
              <a:solidFill>
                <a:srgbClr val="FFFF66"/>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FFFF66"/>
              </a:solidFill>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userDrawn="1"/>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4" name="AutoShape 39">
            <a:hlinkClick r:id="rId4" action="ppaction://hlinkpres?slideindex=1&amp;slidetitle=" highlightClick="1"/>
          </p:cNvPr>
          <p:cNvSpPr>
            <a:spLocks noChangeArrowheads="1"/>
          </p:cNvSpPr>
          <p:nvPr userDrawn="1"/>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5" name="AutoShape 40">
            <a:hlinkClick r:id="rId5" action="ppaction://hlinkpres?slideindex=1&amp;slidetitle=" highlightClick="1"/>
          </p:cNvPr>
          <p:cNvSpPr>
            <a:spLocks noChangeArrowheads="1"/>
          </p:cNvSpPr>
          <p:nvPr userDrawn="1"/>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6" name="AutoShape 41">
            <a:hlinkClick r:id="rId2" action="ppaction://hlinkpres?slideindex=1&amp;slidetitle=" highlightClick="1"/>
          </p:cNvPr>
          <p:cNvSpPr>
            <a:spLocks noChangeArrowheads="1"/>
          </p:cNvSpPr>
          <p:nvPr userDrawn="1"/>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FFFF66"/>
              </a:solidFil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1800" dirty="0">
              <a:solidFill>
                <a:srgbClr val="FFFF66"/>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1800" b="1" dirty="0">
              <a:solidFill>
                <a:srgbClr val="FFFF66"/>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1800" dirty="0">
              <a:solidFill>
                <a:srgbClr val="FFFF66"/>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FFFF66"/>
              </a:solidFill>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7" name="AutoShape 3">
            <a:hlinkClick r:id="rId4" action="ppaction://hlinkpres?slideindex=1&amp;slidetitle=" highlightClick="1"/>
          </p:cNvPr>
          <p:cNvSpPr>
            <a:spLocks noChangeArrowheads="1"/>
          </p:cNvSpPr>
          <p:nvPr userDrawn="1"/>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endParaRPr lang="en-GB" sz="1800">
              <a:solidFill>
                <a:srgbClr val="FFFF66"/>
              </a:solidFill>
            </a:endParaRPr>
          </a:p>
        </p:txBody>
      </p:sp>
      <p:sp>
        <p:nvSpPr>
          <p:cNvPr id="18" name="AutoShape 4">
            <a:hlinkClick r:id="rId5" action="ppaction://hlinkpres?slideindex=1&amp;slidetitle=" highlightClick="1"/>
          </p:cNvPr>
          <p:cNvSpPr>
            <a:spLocks noChangeArrowheads="1"/>
          </p:cNvSpPr>
          <p:nvPr userDrawn="1"/>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endParaRPr lang="en-GB" sz="1800">
              <a:solidFill>
                <a:srgbClr val="FFFF66"/>
              </a:solidFill>
            </a:endParaRPr>
          </a:p>
        </p:txBody>
      </p:sp>
      <p:sp>
        <p:nvSpPr>
          <p:cNvPr id="19" name="AutoShape 5">
            <a:hlinkClick r:id="rId4" action="ppaction://hlinkpres?slideindex=1&amp;slidetitle=" highlightClick="1"/>
          </p:cNvPr>
          <p:cNvSpPr>
            <a:spLocks noChangeArrowheads="1"/>
          </p:cNvSpPr>
          <p:nvPr userDrawn="1"/>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endParaRPr lang="en-GB" sz="1800">
              <a:solidFill>
                <a:srgbClr val="FFFF66"/>
              </a:solidFill>
            </a:endParaRPr>
          </a:p>
        </p:txBody>
      </p:sp>
      <p:sp>
        <p:nvSpPr>
          <p:cNvPr id="20" name="AutoShape 6">
            <a:hlinkClick r:id="rId6" action="ppaction://hlinkpres?slideindex=1&amp;slidetitle=Metacognition " highlightClick="1"/>
          </p:cNvPr>
          <p:cNvSpPr>
            <a:spLocks noChangeArrowheads="1"/>
          </p:cNvSpPr>
          <p:nvPr userDrawn="1"/>
        </p:nvSpPr>
        <p:spPr bwMode="auto">
          <a:xfrm>
            <a:off x="0" y="58674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endParaRPr lang="en-GB" sz="1800">
              <a:solidFill>
                <a:srgbClr val="FFFF66"/>
              </a:solidFill>
            </a:endParaRPr>
          </a:p>
        </p:txBody>
      </p:sp>
      <p:sp>
        <p:nvSpPr>
          <p:cNvPr id="21" name="AutoShape 7">
            <a:hlinkClick r:id="rId4" action="ppaction://hlinkpres?slideindex=1&amp;slidetitle=" highlightClick="1"/>
          </p:cNvPr>
          <p:cNvSpPr>
            <a:spLocks noChangeArrowheads="1"/>
          </p:cNvSpPr>
          <p:nvPr userDrawn="1"/>
        </p:nvSpPr>
        <p:spPr bwMode="auto">
          <a:xfrm>
            <a:off x="8382000" y="5943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endParaRPr lang="en-GB" sz="1800">
              <a:solidFill>
                <a:srgbClr val="FFFF66"/>
              </a:solidFil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b="1">
              <a:solidFill>
                <a:srgbClr val="000000"/>
              </a:solidFill>
              <a:latin typeface="Times New Roman" pitchFamily="18"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2000" b="1">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2000" b="1">
              <a:solidFill>
                <a:srgbClr val="000000"/>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2000" b="1">
              <a:solidFill>
                <a:srgbClr val="000000"/>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2000" b="1">
              <a:solidFill>
                <a:srgbClr val="000000"/>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2000" b="1">
              <a:solidFill>
                <a:srgbClr val="000000"/>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b="1">
              <a:solidFill>
                <a:srgbClr val="000000"/>
              </a:solidFill>
              <a:latin typeface="Times New Roman" pitchFamily="18" charset="0"/>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b="1">
              <a:solidFill>
                <a:srgbClr val="000000"/>
              </a:solidFill>
              <a:latin typeface="Times New Roman" pitchFamily="18" charset="0"/>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b="1">
              <a:solidFill>
                <a:srgbClr val="000000"/>
              </a:solidFill>
              <a:latin typeface="Times New Roman" pitchFamily="18" charset="0"/>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b="1">
              <a:solidFill>
                <a:srgbClr val="000000"/>
              </a:solidFill>
              <a:latin typeface="Times New Roman" pitchFamily="18" charset="0"/>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dt="0"/>
  <p:txStyles>
    <p:titleStyle>
      <a:lvl1pPr algn="ctr" rtl="0" eaLnBrk="0" fontAlgn="base" hangingPunct="0">
        <a:lnSpc>
          <a:spcPct val="85000"/>
        </a:lnSpc>
        <a:spcBef>
          <a:spcPct val="0"/>
        </a:spcBef>
        <a:spcAft>
          <a:spcPct val="0"/>
        </a:spcAft>
        <a:defRPr sz="4000">
          <a:solidFill>
            <a:srgbClr val="008000"/>
          </a:solidFill>
          <a:latin typeface="+mj-lt"/>
          <a:ea typeface="+mj-ea"/>
          <a:cs typeface="+mj-cs"/>
        </a:defRPr>
      </a:lvl1pPr>
      <a:lvl2pPr algn="ctr" rtl="0" eaLnBrk="0" fontAlgn="base" hangingPunct="0">
        <a:lnSpc>
          <a:spcPct val="85000"/>
        </a:lnSpc>
        <a:spcBef>
          <a:spcPct val="0"/>
        </a:spcBef>
        <a:spcAft>
          <a:spcPct val="0"/>
        </a:spcAft>
        <a:defRPr sz="4000">
          <a:solidFill>
            <a:srgbClr val="008000"/>
          </a:solidFill>
          <a:latin typeface="Arial Rounded MT Bold" pitchFamily="34" charset="0"/>
        </a:defRPr>
      </a:lvl2pPr>
      <a:lvl3pPr algn="ctr" rtl="0" eaLnBrk="0" fontAlgn="base" hangingPunct="0">
        <a:lnSpc>
          <a:spcPct val="85000"/>
        </a:lnSpc>
        <a:spcBef>
          <a:spcPct val="0"/>
        </a:spcBef>
        <a:spcAft>
          <a:spcPct val="0"/>
        </a:spcAft>
        <a:defRPr sz="4000">
          <a:solidFill>
            <a:srgbClr val="008000"/>
          </a:solidFill>
          <a:latin typeface="Arial Rounded MT Bold" pitchFamily="34" charset="0"/>
        </a:defRPr>
      </a:lvl3pPr>
      <a:lvl4pPr algn="ctr" rtl="0" eaLnBrk="0" fontAlgn="base" hangingPunct="0">
        <a:lnSpc>
          <a:spcPct val="85000"/>
        </a:lnSpc>
        <a:spcBef>
          <a:spcPct val="0"/>
        </a:spcBef>
        <a:spcAft>
          <a:spcPct val="0"/>
        </a:spcAft>
        <a:defRPr sz="4000">
          <a:solidFill>
            <a:srgbClr val="008000"/>
          </a:solidFill>
          <a:latin typeface="Arial Rounded MT Bold" pitchFamily="34" charset="0"/>
        </a:defRPr>
      </a:lvl4pPr>
      <a:lvl5pPr algn="ctr" rtl="0" eaLnBrk="0" fontAlgn="base" hangingPunct="0">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0" fontAlgn="base" hangingPunct="0">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0" fontAlgn="base" hangingPunct="0">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0" fontAlgn="base" hangingPunct="0">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solidFill>
            <a:srgbClr val="99CCFF"/>
          </a:solid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7175A58E-772F-4000-B8AA-8FD4C0129D8B}" type="datetime1">
              <a:rPr lang="en-GB" smtClean="0"/>
              <a:pPr>
                <a:defRPr/>
              </a:pPr>
              <a:t>14/11/2012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5B810CFF-B23A-445F-BC77-A9D7F415DD90}" type="slidenum">
              <a:rPr lang="en-GB" smtClean="0"/>
              <a:pPr>
                <a:defRPr/>
              </a:pPr>
              <a:t>‹#›</a:t>
            </a:fld>
            <a:endParaRPr lang="en-GB"/>
          </a:p>
        </p:txBody>
      </p:sp>
    </p:spTree>
  </p:cSld>
  <p:clrMap bg1="dk1" tx1="lt1" bg2="dk2" tx2="lt2" accent1="accent1" accent2="accent2" accent3="accent3" accent4="accent4" accent5="accent5" accent6="accent6" hlink="hlink" folHlink="folHlink"/>
  <p:sldLayoutIdLst>
    <p:sldLayoutId id="2147484644" r:id="rId1"/>
    <p:sldLayoutId id="2147484645" r:id="rId2"/>
    <p:sldLayoutId id="2147484646" r:id="rId3"/>
    <p:sldLayoutId id="2147484647" r:id="rId4"/>
    <p:sldLayoutId id="2147484648" r:id="rId5"/>
    <p:sldLayoutId id="2147484649" r:id="rId6"/>
    <p:sldLayoutId id="2147484650" r:id="rId7"/>
    <p:sldLayoutId id="2147484651" r:id="rId8"/>
    <p:sldLayoutId id="2147484652" r:id="rId9"/>
    <p:sldLayoutId id="2147484653" r:id="rId10"/>
    <p:sldLayoutId id="2147484654" r:id="rId11"/>
  </p:sldLayoutIdLst>
  <p:txStyles>
    <p:titleStyle>
      <a:lvl1pPr algn="ctr" rtl="0" eaLnBrk="1" fontAlgn="base" hangingPunct="1">
        <a:spcBef>
          <a:spcPct val="0"/>
        </a:spcBef>
        <a:spcAft>
          <a:spcPct val="0"/>
        </a:spcAft>
        <a:defRPr sz="4400" b="1" kern="1200">
          <a:solidFill>
            <a:schemeClr val="bg1"/>
          </a:solidFill>
          <a:latin typeface="+mj-lt"/>
          <a:ea typeface="+mj-ea"/>
          <a:cs typeface="+mj-cs"/>
        </a:defRPr>
      </a:lvl1pPr>
      <a:lvl2pPr algn="ctr" rtl="0" eaLnBrk="1" fontAlgn="base" hangingPunct="1">
        <a:spcBef>
          <a:spcPct val="0"/>
        </a:spcBef>
        <a:spcAft>
          <a:spcPct val="0"/>
        </a:spcAft>
        <a:defRPr sz="4400" b="1">
          <a:solidFill>
            <a:schemeClr val="bg1"/>
          </a:solidFill>
          <a:latin typeface="Calibri" pitchFamily="34" charset="0"/>
        </a:defRPr>
      </a:lvl2pPr>
      <a:lvl3pPr algn="ctr" rtl="0" eaLnBrk="1" fontAlgn="base" hangingPunct="1">
        <a:spcBef>
          <a:spcPct val="0"/>
        </a:spcBef>
        <a:spcAft>
          <a:spcPct val="0"/>
        </a:spcAft>
        <a:defRPr sz="4400" b="1">
          <a:solidFill>
            <a:schemeClr val="bg1"/>
          </a:solidFill>
          <a:latin typeface="Calibri" pitchFamily="34" charset="0"/>
        </a:defRPr>
      </a:lvl3pPr>
      <a:lvl4pPr algn="ctr" rtl="0" eaLnBrk="1" fontAlgn="base" hangingPunct="1">
        <a:spcBef>
          <a:spcPct val="0"/>
        </a:spcBef>
        <a:spcAft>
          <a:spcPct val="0"/>
        </a:spcAft>
        <a:defRPr sz="4400" b="1">
          <a:solidFill>
            <a:schemeClr val="bg1"/>
          </a:solidFill>
          <a:latin typeface="Calibri" pitchFamily="34" charset="0"/>
        </a:defRPr>
      </a:lvl4pPr>
      <a:lvl5pPr algn="ctr" rtl="0" eaLnBrk="1" fontAlgn="base" hangingPunct="1">
        <a:spcBef>
          <a:spcPct val="0"/>
        </a:spcBef>
        <a:spcAft>
          <a:spcPct val="0"/>
        </a:spcAft>
        <a:defRPr sz="4400" b="1">
          <a:solidFill>
            <a:schemeClr val="bg1"/>
          </a:solidFill>
          <a:latin typeface="Calibri" pitchFamily="34" charset="0"/>
        </a:defRPr>
      </a:lvl5pPr>
      <a:lvl6pPr marL="457200" algn="ctr" rtl="0" eaLnBrk="1" fontAlgn="base" hangingPunct="1">
        <a:spcBef>
          <a:spcPct val="0"/>
        </a:spcBef>
        <a:spcAft>
          <a:spcPct val="0"/>
        </a:spcAft>
        <a:defRPr sz="4400" b="1">
          <a:solidFill>
            <a:schemeClr val="bg1"/>
          </a:solidFill>
          <a:latin typeface="Calibri" pitchFamily="34" charset="0"/>
        </a:defRPr>
      </a:lvl6pPr>
      <a:lvl7pPr marL="914400" algn="ctr" rtl="0" eaLnBrk="1" fontAlgn="base" hangingPunct="1">
        <a:spcBef>
          <a:spcPct val="0"/>
        </a:spcBef>
        <a:spcAft>
          <a:spcPct val="0"/>
        </a:spcAft>
        <a:defRPr sz="4400" b="1">
          <a:solidFill>
            <a:schemeClr val="bg1"/>
          </a:solidFill>
          <a:latin typeface="Calibri" pitchFamily="34" charset="0"/>
        </a:defRPr>
      </a:lvl7pPr>
      <a:lvl8pPr marL="1371600" algn="ctr" rtl="0" eaLnBrk="1" fontAlgn="base" hangingPunct="1">
        <a:spcBef>
          <a:spcPct val="0"/>
        </a:spcBef>
        <a:spcAft>
          <a:spcPct val="0"/>
        </a:spcAft>
        <a:defRPr sz="4400" b="1">
          <a:solidFill>
            <a:schemeClr val="bg1"/>
          </a:solidFill>
          <a:latin typeface="Calibri" pitchFamily="34" charset="0"/>
        </a:defRPr>
      </a:lvl8pPr>
      <a:lvl9pPr marL="1828800" algn="ctr" rtl="0" eaLnBrk="1" fontAlgn="base" hangingPunct="1">
        <a:spcBef>
          <a:spcPct val="0"/>
        </a:spcBef>
        <a:spcAft>
          <a:spcPct val="0"/>
        </a:spcAft>
        <a:defRPr sz="4400" b="1">
          <a:solidFill>
            <a:schemeClr val="bg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4B04E8D3-4E57-4A72-A434-ABED1A5444F9}" type="datetimeFigureOut">
              <a:rPr lang="en-US"/>
              <a:pPr>
                <a:defRPr/>
              </a:pPr>
              <a:t>11/14/2012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BB5B8CF7-1D56-4B57-8819-D1536A526F8B}"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656"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9ECB061D-A330-4E9F-9C2F-E21F8650F232}" type="datetimeFigureOut">
              <a:rPr lang="en-US"/>
              <a:pPr>
                <a:defRPr/>
              </a:pPr>
              <a:t>11/14/2012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2DB4C1CC-B915-439D-808D-E2E3B0732376}"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658" r:id="rId1"/>
    <p:sldLayoutId id="2147484659" r:id="rId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97E101C6-EE19-4E8E-B7A0-3AC5AF4DA854}" type="datetimeFigureOut">
              <a:rPr lang="en-US"/>
              <a:pPr>
                <a:defRPr/>
              </a:pPr>
              <a:t>11/14/2012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3691C953-0224-4ED8-AB21-ECC3F4177BF0}"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661"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ally@sally-brown.net" TargetMode="External"/><Relationship Id="rId1" Type="http://schemas.openxmlformats.org/officeDocument/2006/relationships/slideLayout" Target="../slideLayouts/slideLayout37.xml"/></Relationships>
</file>

<file path=ppt/slides/_rels/slide10.xml.rels><?xml version="1.0" encoding="UTF-8" standalone="yes"?>
<Relationships xmlns="http://schemas.openxmlformats.org/package/2006/relationships"><Relationship Id="rId3" Type="http://schemas.openxmlformats.org/officeDocument/2006/relationships/hyperlink" Target="../../../../Phil%20Race/Desktop/brunel%20pieces%203/Choices&#8230;.ppt" TargetMode="External"/><Relationship Id="rId2" Type="http://schemas.openxmlformats.org/officeDocument/2006/relationships/notesSlide" Target="../notesSlides/notesSlide9.xml"/><Relationship Id="rId1" Type="http://schemas.openxmlformats.org/officeDocument/2006/relationships/slideLayout" Target="../slideLayouts/slideLayout37.xml"/></Relationships>
</file>

<file path=ppt/slides/_rels/slide11.xml.rels><?xml version="1.0" encoding="UTF-8" standalone="yes"?>
<Relationships xmlns="http://schemas.openxmlformats.org/package/2006/relationships"><Relationship Id="rId3" Type="http://schemas.openxmlformats.org/officeDocument/2006/relationships/hyperlink" Target="../../../../Phil%20Race/Desktop/brunel%20pieces%203/Choices&#8230;.ppt" TargetMode="External"/><Relationship Id="rId2" Type="http://schemas.openxmlformats.org/officeDocument/2006/relationships/notesSlide" Target="../notesSlides/notesSlide10.xml"/><Relationship Id="rId1" Type="http://schemas.openxmlformats.org/officeDocument/2006/relationships/slideLayout" Target="../slideLayouts/slideLayout38.xml"/></Relationships>
</file>

<file path=ppt/slides/_rels/slide12.xml.rels><?xml version="1.0" encoding="UTF-8" standalone="yes"?>
<Relationships xmlns="http://schemas.openxmlformats.org/package/2006/relationships"><Relationship Id="rId3" Type="http://schemas.openxmlformats.org/officeDocument/2006/relationships/hyperlink" Target="../../../../Phil%20Race/Desktop/brunel%20pieces%203/Choices&#8230;.ppt" TargetMode="External"/><Relationship Id="rId2" Type="http://schemas.openxmlformats.org/officeDocument/2006/relationships/notesSlide" Target="../notesSlides/notesSlide11.xml"/><Relationship Id="rId1" Type="http://schemas.openxmlformats.org/officeDocument/2006/relationships/slideLayout" Target="../slideLayouts/slideLayout39.xml"/></Relationships>
</file>

<file path=ppt/slides/_rels/slide13.xml.rels><?xml version="1.0" encoding="UTF-8" standalone="yes"?>
<Relationships xmlns="http://schemas.openxmlformats.org/package/2006/relationships"><Relationship Id="rId3" Type="http://schemas.openxmlformats.org/officeDocument/2006/relationships/hyperlink" Target="../../../../Phil%20Race/Desktop/brunel%20pieces%203/Choices&#8230;.ppt" TargetMode="External"/><Relationship Id="rId2" Type="http://schemas.openxmlformats.org/officeDocument/2006/relationships/notesSlide" Target="../notesSlides/notesSlide12.xml"/><Relationship Id="rId1" Type="http://schemas.openxmlformats.org/officeDocument/2006/relationships/slideLayout" Target="../slideLayouts/slideLayout3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8.xml"/></Relationships>
</file>

<file path=ppt/slides/_rels/slide15.xml.rels><?xml version="1.0" encoding="UTF-8" standalone="yes"?>
<Relationships xmlns="http://schemas.openxmlformats.org/package/2006/relationships"><Relationship Id="rId3" Type="http://schemas.openxmlformats.org/officeDocument/2006/relationships/hyperlink" Target="../../../../Phil%20Race/Desktop/brunel%20pieces%203/Choices&#8230;.ppt" TargetMode="External"/><Relationship Id="rId2" Type="http://schemas.openxmlformats.org/officeDocument/2006/relationships/notesSlide" Target="../notesSlides/notesSlide14.xml"/><Relationship Id="rId1" Type="http://schemas.openxmlformats.org/officeDocument/2006/relationships/slideLayout" Target="../slideLayouts/slideLayout38.xml"/></Relationships>
</file>

<file path=ppt/slides/_rels/slide16.xml.rels><?xml version="1.0" encoding="UTF-8" standalone="yes"?>
<Relationships xmlns="http://schemas.openxmlformats.org/package/2006/relationships"><Relationship Id="rId3" Type="http://schemas.openxmlformats.org/officeDocument/2006/relationships/hyperlink" Target="../../../../Phil%20Race/Desktop/brunel%20pieces%203/Choices&#8230;.ppt" TargetMode="External"/><Relationship Id="rId2" Type="http://schemas.openxmlformats.org/officeDocument/2006/relationships/notesSlide" Target="../notesSlides/notesSlide15.xml"/><Relationship Id="rId1" Type="http://schemas.openxmlformats.org/officeDocument/2006/relationships/slideLayout" Target="../slideLayouts/slideLayout3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7.xml"/></Relationships>
</file>

<file path=ppt/slides/_rels/slide19.xml.rels><?xml version="1.0" encoding="UTF-8" standalone="yes"?>
<Relationships xmlns="http://schemas.openxmlformats.org/package/2006/relationships"><Relationship Id="rId3" Type="http://schemas.openxmlformats.org/officeDocument/2006/relationships/hyperlink" Target="../../../../Phil%20Race/Desktop/brunel%20pieces%203/Choices&#8230;.ppt" TargetMode="External"/><Relationship Id="rId2" Type="http://schemas.openxmlformats.org/officeDocument/2006/relationships/notesSlide" Target="../notesSlides/notesSlide18.xml"/><Relationship Id="rId1" Type="http://schemas.openxmlformats.org/officeDocument/2006/relationships/slideLayout" Target="../slideLayouts/slideLayout38.xml"/></Relationships>
</file>

<file path=ppt/slides/_rels/slide2.xml.rels><?xml version="1.0" encoding="UTF-8" standalone="yes"?>
<Relationships xmlns="http://schemas.openxmlformats.org/package/2006/relationships"><Relationship Id="rId3" Type="http://schemas.openxmlformats.org/officeDocument/2006/relationships/hyperlink" Target="../../../../Phil%20Race/Desktop/brunel%20pieces%203/Choices&#8230;.ppt" TargetMode="External"/><Relationship Id="rId2" Type="http://schemas.openxmlformats.org/officeDocument/2006/relationships/notesSlide" Target="../notesSlides/notesSlide1.xml"/><Relationship Id="rId1" Type="http://schemas.openxmlformats.org/officeDocument/2006/relationships/slideLayout" Target="../slideLayouts/slideLayout3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7.xml"/></Relationships>
</file>

<file path=ppt/slides/_rels/slide21.xml.rels><?xml version="1.0" encoding="UTF-8" standalone="yes"?>
<Relationships xmlns="http://schemas.openxmlformats.org/package/2006/relationships"><Relationship Id="rId3" Type="http://schemas.openxmlformats.org/officeDocument/2006/relationships/hyperlink" Target="../../../../Phil%20Race/Desktop/brunel%20pieces%203/Choices&#8230;.ppt" TargetMode="External"/><Relationship Id="rId2" Type="http://schemas.openxmlformats.org/officeDocument/2006/relationships/notesSlide" Target="../notesSlides/notesSlide20.xml"/><Relationship Id="rId1" Type="http://schemas.openxmlformats.org/officeDocument/2006/relationships/slideLayout" Target="../slideLayouts/slideLayout3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0.xml"/></Relationships>
</file>

<file path=ppt/slides/_rels/slide23.xml.rels><?xml version="1.0" encoding="UTF-8" standalone="yes"?>
<Relationships xmlns="http://schemas.openxmlformats.org/package/2006/relationships"><Relationship Id="rId3" Type="http://schemas.openxmlformats.org/officeDocument/2006/relationships/hyperlink" Target="../../../../Phil%20Race/Desktop/brunel%20pieces%203/Choices&#8230;.ppt" TargetMode="External"/><Relationship Id="rId2" Type="http://schemas.openxmlformats.org/officeDocument/2006/relationships/notesSlide" Target="../notesSlides/notesSlide22.xml"/><Relationship Id="rId1" Type="http://schemas.openxmlformats.org/officeDocument/2006/relationships/slideLayout" Target="../slideLayouts/slideLayout38.xml"/></Relationships>
</file>

<file path=ppt/slides/_rels/slide3.xml.rels><?xml version="1.0" encoding="UTF-8" standalone="yes"?>
<Relationships xmlns="http://schemas.openxmlformats.org/package/2006/relationships"><Relationship Id="rId3" Type="http://schemas.openxmlformats.org/officeDocument/2006/relationships/hyperlink" Target="../../../../Phil%20Race/Desktop/brunel%20pieces%203/Choices&#8230;.ppt" TargetMode="External"/><Relationship Id="rId2" Type="http://schemas.openxmlformats.org/officeDocument/2006/relationships/notesSlide" Target="../notesSlides/notesSlide2.xml"/><Relationship Id="rId1" Type="http://schemas.openxmlformats.org/officeDocument/2006/relationships/slideLayout" Target="../slideLayouts/slideLayout35.xml"/></Relationships>
</file>

<file path=ppt/slides/_rels/slide4.xml.rels><?xml version="1.0" encoding="UTF-8" standalone="yes"?>
<Relationships xmlns="http://schemas.openxmlformats.org/package/2006/relationships"><Relationship Id="rId3" Type="http://schemas.openxmlformats.org/officeDocument/2006/relationships/hyperlink" Target="../../../../Phil%20Race/Desktop/brunel%20pieces%203/Choices&#8230;.ppt" TargetMode="External"/><Relationship Id="rId2" Type="http://schemas.openxmlformats.org/officeDocument/2006/relationships/notesSlide" Target="../notesSlides/notesSlide3.xml"/><Relationship Id="rId1" Type="http://schemas.openxmlformats.org/officeDocument/2006/relationships/slideLayout" Target="../slideLayouts/slideLayout37.xml"/></Relationships>
</file>

<file path=ppt/slides/_rels/slide5.xml.rels><?xml version="1.0" encoding="UTF-8" standalone="yes"?>
<Relationships xmlns="http://schemas.openxmlformats.org/package/2006/relationships"><Relationship Id="rId3" Type="http://schemas.openxmlformats.org/officeDocument/2006/relationships/hyperlink" Target="../../../../Phil%20Race/Desktop/brunel%20pieces%203/Choices&#8230;.ppt" TargetMode="External"/><Relationship Id="rId2" Type="http://schemas.openxmlformats.org/officeDocument/2006/relationships/notesSlide" Target="../notesSlides/notesSlide4.xml"/><Relationship Id="rId1" Type="http://schemas.openxmlformats.org/officeDocument/2006/relationships/slideLayout" Target="../slideLayouts/slideLayout36.xml"/></Relationships>
</file>

<file path=ppt/slides/_rels/slide6.xml.rels><?xml version="1.0" encoding="UTF-8" standalone="yes"?>
<Relationships xmlns="http://schemas.openxmlformats.org/package/2006/relationships"><Relationship Id="rId3" Type="http://schemas.openxmlformats.org/officeDocument/2006/relationships/hyperlink" Target="../../../../Phil%20Race/Desktop/brunel%20pieces%203/Choices&#8230;.ppt" TargetMode="External"/><Relationship Id="rId2" Type="http://schemas.openxmlformats.org/officeDocument/2006/relationships/notesSlide" Target="../notesSlides/notesSlide5.xml"/><Relationship Id="rId1" Type="http://schemas.openxmlformats.org/officeDocument/2006/relationships/slideLayout" Target="../slideLayouts/slideLayout37.xml"/></Relationships>
</file>

<file path=ppt/slides/_rels/slide7.xml.rels><?xml version="1.0" encoding="UTF-8" standalone="yes"?>
<Relationships xmlns="http://schemas.openxmlformats.org/package/2006/relationships"><Relationship Id="rId3" Type="http://schemas.openxmlformats.org/officeDocument/2006/relationships/hyperlink" Target="../../../../Phil%20Race/Desktop/brunel%20pieces%203/Choices&#8230;.ppt" TargetMode="External"/><Relationship Id="rId2" Type="http://schemas.openxmlformats.org/officeDocument/2006/relationships/notesSlide" Target="../notesSlides/notesSlide6.xml"/><Relationship Id="rId1" Type="http://schemas.openxmlformats.org/officeDocument/2006/relationships/slideLayout" Target="../slideLayouts/slideLayout38.xml"/></Relationships>
</file>

<file path=ppt/slides/_rels/slide8.xml.rels><?xml version="1.0" encoding="UTF-8" standalone="yes"?>
<Relationships xmlns="http://schemas.openxmlformats.org/package/2006/relationships"><Relationship Id="rId3" Type="http://schemas.openxmlformats.org/officeDocument/2006/relationships/hyperlink" Target="../../../../Phil%20Race/Desktop/brunel%20pieces%203/Choices&#8230;.ppt" TargetMode="External"/><Relationship Id="rId2" Type="http://schemas.openxmlformats.org/officeDocument/2006/relationships/notesSlide" Target="../notesSlides/notesSlide7.xml"/><Relationship Id="rId1" Type="http://schemas.openxmlformats.org/officeDocument/2006/relationships/slideLayout" Target="../slideLayouts/slideLayout37.xml"/></Relationships>
</file>

<file path=ppt/slides/_rels/slide9.xml.rels><?xml version="1.0" encoding="UTF-8" standalone="yes"?>
<Relationships xmlns="http://schemas.openxmlformats.org/package/2006/relationships"><Relationship Id="rId3" Type="http://schemas.openxmlformats.org/officeDocument/2006/relationships/hyperlink" Target="../../../../Phil%20Race/Desktop/brunel%20pieces%203/Choices&#8230;.ppt" TargetMode="External"/><Relationship Id="rId2" Type="http://schemas.openxmlformats.org/officeDocument/2006/relationships/notesSlide" Target="../notesSlides/notesSlide8.xml"/><Relationship Id="rId1" Type="http://schemas.openxmlformats.org/officeDocument/2006/relationships/slideLayout" Target="../slideLayouts/slideLayout3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Making learning happen</a:t>
            </a:r>
            <a:endParaRPr lang="en-IE" dirty="0"/>
          </a:p>
        </p:txBody>
      </p:sp>
      <p:sp>
        <p:nvSpPr>
          <p:cNvPr id="3" name="Content Placeholder 2"/>
          <p:cNvSpPr>
            <a:spLocks noGrp="1"/>
          </p:cNvSpPr>
          <p:nvPr>
            <p:ph idx="1"/>
          </p:nvPr>
        </p:nvSpPr>
        <p:spPr/>
        <p:txBody>
          <a:bodyPr/>
          <a:lstStyle/>
          <a:p>
            <a:pPr marL="0" indent="0">
              <a:buNone/>
            </a:pPr>
            <a:r>
              <a:rPr lang="en-IE" dirty="0" smtClean="0"/>
              <a:t>A workshop based on the Race model of learning by Sally Brown</a:t>
            </a:r>
          </a:p>
          <a:p>
            <a:r>
              <a:rPr lang="en-IE" dirty="0" smtClean="0">
                <a:hlinkClick r:id="rId2"/>
              </a:rPr>
              <a:t>sally@sally-brown.net</a:t>
            </a:r>
            <a:endParaRPr lang="en-IE" dirty="0" smtClean="0"/>
          </a:p>
          <a:p>
            <a:r>
              <a:rPr lang="en-IE" dirty="0" smtClean="0"/>
              <a:t>Prof Sally Brown is Adjunct Professor at James Cook University, Central Queensland University and University of the Sunshine Coast and Visiting Professor at Liverpool  John </a:t>
            </a:r>
            <a:r>
              <a:rPr lang="en-IE" dirty="0" err="1" smtClean="0"/>
              <a:t>Moores</a:t>
            </a:r>
            <a:r>
              <a:rPr lang="en-IE" dirty="0" smtClean="0"/>
              <a:t> University and Plymouth University plus Visiting Fellow at University of Northumbria </a:t>
            </a:r>
            <a:endParaRPr lang="en-IE" dirty="0"/>
          </a:p>
        </p:txBody>
      </p:sp>
    </p:spTree>
    <p:extLst>
      <p:ext uri="{BB962C8B-B14F-4D97-AF65-F5344CB8AC3E}">
        <p14:creationId xmlns:p14="http://schemas.microsoft.com/office/powerpoint/2010/main" val="747187393"/>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noFill/>
        </p:spPr>
        <p:txBody>
          <a:bodyPr/>
          <a:lstStyle/>
          <a:p>
            <a:pPr eaLnBrk="1" hangingPunct="1"/>
            <a:r>
              <a:rPr lang="en-GB" b="1" dirty="0" smtClean="0"/>
              <a:t>4: And if there isn’t a ‘want’?</a:t>
            </a:r>
          </a:p>
        </p:txBody>
      </p:sp>
      <p:sp>
        <p:nvSpPr>
          <p:cNvPr id="59395" name="Rectangle 3"/>
          <p:cNvSpPr>
            <a:spLocks noGrp="1" noChangeArrowheads="1"/>
          </p:cNvSpPr>
          <p:nvPr>
            <p:ph idx="1"/>
          </p:nvPr>
        </p:nvSpPr>
        <p:spPr>
          <a:noFill/>
        </p:spPr>
        <p:txBody>
          <a:bodyPr/>
          <a:lstStyle/>
          <a:p>
            <a:pPr eaLnBrk="1" hangingPunct="1"/>
            <a:r>
              <a:rPr lang="en-GB" dirty="0" smtClean="0"/>
              <a:t>Think of something that you did learn successfully, but at the time you didn’t </a:t>
            </a:r>
            <a:r>
              <a:rPr lang="en-GB" dirty="0" smtClean="0">
                <a:solidFill>
                  <a:srgbClr val="FF0000"/>
                </a:solidFill>
              </a:rPr>
              <a:t>want</a:t>
            </a:r>
            <a:r>
              <a:rPr lang="en-GB" dirty="0" smtClean="0"/>
              <a:t> to learn it.</a:t>
            </a:r>
          </a:p>
          <a:p>
            <a:pPr eaLnBrk="1" hangingPunct="1"/>
            <a:r>
              <a:rPr lang="en-GB" dirty="0" smtClean="0">
                <a:solidFill>
                  <a:srgbClr val="FF0000"/>
                </a:solidFill>
              </a:rPr>
              <a:t>What kept you going</a:t>
            </a:r>
            <a:r>
              <a:rPr lang="en-GB" dirty="0" smtClean="0"/>
              <a:t>, so that you did indeed succeed in learning it?          </a:t>
            </a:r>
          </a:p>
        </p:txBody>
      </p:sp>
      <p:sp>
        <p:nvSpPr>
          <p:cNvPr id="60420" name="AutoShape 4">
            <a:hlinkClick r:id="rId3" action="ppaction://hlinkpres?slideindex=1&amp;slidetitle=" highlightClick="1"/>
          </p:cNvPr>
          <p:cNvSpPr>
            <a:spLocks noChangeArrowheads="1"/>
          </p:cNvSpPr>
          <p:nvPr/>
        </p:nvSpPr>
        <p:spPr bwMode="auto">
          <a:xfrm>
            <a:off x="8101013" y="5821363"/>
            <a:ext cx="1042987" cy="1042987"/>
          </a:xfrm>
          <a:prstGeom prst="actionButtonBlank">
            <a:avLst/>
          </a:prstGeom>
          <a:noFill/>
          <a:ln w="12700">
            <a:noFill/>
            <a:miter lim="800000"/>
            <a:headEnd type="none" w="sm" len="sm"/>
            <a:tailEnd type="none" w="sm" len="sm"/>
          </a:ln>
        </p:spPr>
        <p:txBody>
          <a:bodyPr wrap="none" anchor="ctr"/>
          <a:lstStyle/>
          <a:p>
            <a:pPr eaLnBrk="0" hangingPunct="0"/>
            <a:endParaRPr lang="en-US" dirty="0">
              <a:solidFill>
                <a:srgbClr val="00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93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939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ChangeArrowheads="1"/>
          </p:cNvSpPr>
          <p:nvPr/>
        </p:nvSpPr>
        <p:spPr bwMode="auto">
          <a:xfrm>
            <a:off x="844550" y="349250"/>
            <a:ext cx="7759700" cy="1092200"/>
          </a:xfrm>
          <a:prstGeom prst="rect">
            <a:avLst/>
          </a:prstGeom>
          <a:noFill/>
          <a:ln w="9525" algn="ctr">
            <a:noFill/>
            <a:miter lim="800000"/>
            <a:headEnd/>
            <a:tailEnd/>
          </a:ln>
        </p:spPr>
        <p:txBody>
          <a:bodyPr anchor="ctr"/>
          <a:lstStyle/>
          <a:p>
            <a:pPr algn="ctr" eaLnBrk="0" hangingPunct="0">
              <a:lnSpc>
                <a:spcPct val="85000"/>
              </a:lnSpc>
            </a:pPr>
            <a:r>
              <a:rPr lang="en-US" sz="3600" b="1" dirty="0">
                <a:solidFill>
                  <a:srgbClr val="008000"/>
                </a:solidFill>
                <a:latin typeface="Verdana" pitchFamily="34" charset="0"/>
              </a:rPr>
              <a:t>Most people’s views...</a:t>
            </a:r>
          </a:p>
        </p:txBody>
      </p:sp>
      <p:sp>
        <p:nvSpPr>
          <p:cNvPr id="61443" name="Rectangle 3"/>
          <p:cNvSpPr>
            <a:spLocks noChangeArrowheads="1"/>
          </p:cNvSpPr>
          <p:nvPr/>
        </p:nvSpPr>
        <p:spPr bwMode="auto">
          <a:xfrm>
            <a:off x="755650" y="1268413"/>
            <a:ext cx="7861300" cy="4395787"/>
          </a:xfrm>
          <a:prstGeom prst="rect">
            <a:avLst/>
          </a:prstGeom>
          <a:noFill/>
          <a:ln w="12700">
            <a:noFill/>
            <a:miter lim="800000"/>
            <a:headEnd/>
            <a:tailEnd/>
          </a:ln>
        </p:spPr>
        <p:txBody>
          <a:bodyPr lIns="92075" tIns="46038" rIns="92075" bIns="46038"/>
          <a:lstStyle/>
          <a:p>
            <a:pPr marL="749300" indent="-749300" eaLnBrk="0" hangingPunct="0">
              <a:lnSpc>
                <a:spcPct val="90000"/>
              </a:lnSpc>
              <a:spcBef>
                <a:spcPct val="30000"/>
              </a:spcBef>
              <a:buClr>
                <a:srgbClr val="FF3399"/>
              </a:buClr>
              <a:buFont typeface="Monotype Sorts" pitchFamily="2" charset="2"/>
              <a:buChar char="]"/>
            </a:pPr>
            <a:r>
              <a:rPr lang="en-US" b="1" dirty="0">
                <a:solidFill>
                  <a:srgbClr val="000000"/>
                </a:solidFill>
                <a:latin typeface="Tahoma" pitchFamily="34" charset="0"/>
              </a:rPr>
              <a:t>strong support and encouragement</a:t>
            </a:r>
          </a:p>
          <a:p>
            <a:pPr marL="749300" indent="-749300" eaLnBrk="0" hangingPunct="0">
              <a:lnSpc>
                <a:spcPct val="90000"/>
              </a:lnSpc>
              <a:spcBef>
                <a:spcPct val="30000"/>
              </a:spcBef>
              <a:buClr>
                <a:srgbClr val="FF3399"/>
              </a:buClr>
              <a:buFont typeface="Monotype Sorts" pitchFamily="2" charset="2"/>
              <a:buChar char="]"/>
            </a:pPr>
            <a:r>
              <a:rPr lang="en-US" b="1" dirty="0">
                <a:solidFill>
                  <a:srgbClr val="000000"/>
                </a:solidFill>
                <a:latin typeface="Tahoma" pitchFamily="34" charset="0"/>
              </a:rPr>
              <a:t>did not want to be seen </a:t>
            </a:r>
            <a:r>
              <a:rPr lang="en-US" b="1" i="1" dirty="0">
                <a:solidFill>
                  <a:srgbClr val="000000"/>
                </a:solidFill>
                <a:latin typeface="Tahoma" pitchFamily="34" charset="0"/>
              </a:rPr>
              <a:t>not</a:t>
            </a:r>
            <a:r>
              <a:rPr lang="en-US" b="1" dirty="0">
                <a:solidFill>
                  <a:srgbClr val="000000"/>
                </a:solidFill>
                <a:latin typeface="Tahoma" pitchFamily="34" charset="0"/>
              </a:rPr>
              <a:t> able to do it</a:t>
            </a:r>
          </a:p>
          <a:p>
            <a:pPr marL="749300" indent="-749300" eaLnBrk="0" hangingPunct="0">
              <a:lnSpc>
                <a:spcPct val="90000"/>
              </a:lnSpc>
              <a:spcBef>
                <a:spcPct val="30000"/>
              </a:spcBef>
              <a:buClr>
                <a:srgbClr val="FF3399"/>
              </a:buClr>
              <a:buFont typeface="Monotype Sorts" pitchFamily="2" charset="2"/>
              <a:buChar char="]"/>
            </a:pPr>
            <a:r>
              <a:rPr lang="en-US" b="1" dirty="0">
                <a:solidFill>
                  <a:srgbClr val="000000"/>
                </a:solidFill>
                <a:latin typeface="Tahoma" pitchFamily="34" charset="0"/>
              </a:rPr>
              <a:t>needed to do it for what I wanted next</a:t>
            </a:r>
          </a:p>
        </p:txBody>
      </p:sp>
      <p:sp>
        <p:nvSpPr>
          <p:cNvPr id="61444" name="AutoShape 4">
            <a:hlinkClick r:id="rId3" action="ppaction://hlinkpres?slideindex=1&amp;slidetitle=" highlightClick="1"/>
          </p:cNvPr>
          <p:cNvSpPr>
            <a:spLocks noChangeArrowheads="1"/>
          </p:cNvSpPr>
          <p:nvPr/>
        </p:nvSpPr>
        <p:spPr bwMode="auto">
          <a:xfrm>
            <a:off x="8101013" y="5821363"/>
            <a:ext cx="1042987" cy="1042987"/>
          </a:xfrm>
          <a:prstGeom prst="actionButtonBlank">
            <a:avLst/>
          </a:prstGeom>
          <a:noFill/>
          <a:ln w="12700">
            <a:noFill/>
            <a:miter lim="800000"/>
            <a:headEnd type="none" w="sm" len="sm"/>
            <a:tailEnd type="none" w="sm" len="sm"/>
          </a:ln>
        </p:spPr>
        <p:txBody>
          <a:bodyPr wrap="none" anchor="ctr"/>
          <a:lstStyle/>
          <a:p>
            <a:pPr eaLnBrk="0" hangingPunct="0"/>
            <a:endParaRPr lang="en-US" dirty="0">
              <a:solidFill>
                <a:srgbClr val="00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14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14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144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algn="ctr">
              <a:lnSpc>
                <a:spcPct val="85000"/>
              </a:lnSpc>
              <a:defRPr/>
            </a:pPr>
            <a:r>
              <a:rPr lang="en-GB" b="1" kern="0" dirty="0" smtClean="0">
                <a:solidFill>
                  <a:srgbClr val="008000"/>
                </a:solidFill>
                <a:latin typeface="Arial Rounded MT Bold"/>
                <a:cs typeface="Arial" pitchFamily="34" charset="0"/>
              </a:rPr>
              <a:t>Five of the seven factors underpinning successful learning</a:t>
            </a:r>
          </a:p>
        </p:txBody>
      </p:sp>
      <p:sp>
        <p:nvSpPr>
          <p:cNvPr id="5" name="Rectangle 3"/>
          <p:cNvSpPr txBox="1">
            <a:spLocks noChangeArrowheads="1"/>
          </p:cNvSpPr>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533400" indent="-533400">
              <a:spcBef>
                <a:spcPct val="35000"/>
              </a:spcBef>
              <a:buClr>
                <a:srgbClr val="009900"/>
              </a:buClr>
              <a:buFont typeface="Wingdings" pitchFamily="2" charset="2"/>
              <a:buChar char="v"/>
              <a:defRPr/>
            </a:pPr>
            <a:r>
              <a:rPr lang="en-GB" b="1" kern="0" dirty="0" smtClean="0">
                <a:solidFill>
                  <a:srgbClr val="660066"/>
                </a:solidFill>
                <a:latin typeface="Arial"/>
                <a:cs typeface="Arial" pitchFamily="34" charset="0"/>
              </a:rPr>
              <a:t>learning by </a:t>
            </a:r>
            <a:r>
              <a:rPr lang="en-GB" b="1" kern="0" dirty="0" smtClean="0">
                <a:solidFill>
                  <a:srgbClr val="FF0000"/>
                </a:solidFill>
                <a:latin typeface="Arial"/>
                <a:cs typeface="Arial" pitchFamily="34" charset="0"/>
              </a:rPr>
              <a:t>doing</a:t>
            </a:r>
          </a:p>
          <a:p>
            <a:pPr marL="533400" indent="-533400">
              <a:spcBef>
                <a:spcPct val="35000"/>
              </a:spcBef>
              <a:buClr>
                <a:srgbClr val="009900"/>
              </a:buClr>
              <a:buFont typeface="Wingdings" pitchFamily="2" charset="2"/>
              <a:buChar char="v"/>
              <a:defRPr/>
            </a:pPr>
            <a:r>
              <a:rPr lang="en-GB" b="1" kern="0" dirty="0" smtClean="0">
                <a:solidFill>
                  <a:srgbClr val="660066"/>
                </a:solidFill>
                <a:latin typeface="Arial"/>
                <a:cs typeface="Arial" pitchFamily="34" charset="0"/>
              </a:rPr>
              <a:t>learning from </a:t>
            </a:r>
            <a:r>
              <a:rPr lang="en-GB" b="1" kern="0" dirty="0" smtClean="0">
                <a:solidFill>
                  <a:srgbClr val="FF0000"/>
                </a:solidFill>
                <a:latin typeface="Arial"/>
                <a:cs typeface="Arial" pitchFamily="34" charset="0"/>
              </a:rPr>
              <a:t>feedback</a:t>
            </a:r>
          </a:p>
          <a:p>
            <a:pPr marL="533400" indent="-533400">
              <a:spcBef>
                <a:spcPct val="35000"/>
              </a:spcBef>
              <a:buClr>
                <a:srgbClr val="009900"/>
              </a:buClr>
              <a:buFont typeface="Wingdings" pitchFamily="2" charset="2"/>
              <a:buChar char="v"/>
              <a:defRPr/>
            </a:pPr>
            <a:r>
              <a:rPr lang="en-GB" b="1" kern="0" dirty="0" smtClean="0">
                <a:solidFill>
                  <a:srgbClr val="FF0000"/>
                </a:solidFill>
                <a:latin typeface="Arial"/>
                <a:cs typeface="Arial" pitchFamily="34" charset="0"/>
              </a:rPr>
              <a:t>wanting</a:t>
            </a:r>
            <a:r>
              <a:rPr lang="en-GB" b="1" kern="0" dirty="0" smtClean="0">
                <a:solidFill>
                  <a:srgbClr val="660066"/>
                </a:solidFill>
                <a:latin typeface="Arial"/>
                <a:cs typeface="Arial" pitchFamily="34" charset="0"/>
              </a:rPr>
              <a:t> to learn</a:t>
            </a:r>
          </a:p>
          <a:p>
            <a:pPr marL="533400" indent="-533400">
              <a:spcBef>
                <a:spcPct val="35000"/>
              </a:spcBef>
              <a:buClr>
                <a:srgbClr val="009900"/>
              </a:buClr>
              <a:buFont typeface="Wingdings" pitchFamily="2" charset="2"/>
              <a:buChar char="v"/>
              <a:defRPr/>
            </a:pPr>
            <a:r>
              <a:rPr lang="en-GB" b="1" kern="0" dirty="0" smtClean="0">
                <a:solidFill>
                  <a:srgbClr val="FF0000"/>
                </a:solidFill>
                <a:latin typeface="Arial"/>
                <a:cs typeface="Arial" pitchFamily="34" charset="0"/>
              </a:rPr>
              <a:t>needing</a:t>
            </a:r>
            <a:r>
              <a:rPr lang="en-GB" b="1" kern="0" dirty="0" smtClean="0">
                <a:solidFill>
                  <a:srgbClr val="660066"/>
                </a:solidFill>
                <a:latin typeface="Arial"/>
                <a:cs typeface="Arial" pitchFamily="34" charset="0"/>
              </a:rPr>
              <a:t> to learn</a:t>
            </a:r>
          </a:p>
          <a:p>
            <a:pPr marL="533400" indent="-533400">
              <a:spcBef>
                <a:spcPct val="35000"/>
              </a:spcBef>
              <a:buClr>
                <a:srgbClr val="009900"/>
              </a:buClr>
              <a:buFont typeface="Wingdings" pitchFamily="2" charset="2"/>
              <a:buChar char="v"/>
              <a:defRPr/>
            </a:pPr>
            <a:r>
              <a:rPr lang="en-GB" b="1" kern="0" dirty="0" smtClean="0">
                <a:solidFill>
                  <a:srgbClr val="FF0000"/>
                </a:solidFill>
                <a:latin typeface="Arial"/>
                <a:cs typeface="Arial" pitchFamily="34" charset="0"/>
              </a:rPr>
              <a:t>making</a:t>
            </a:r>
            <a:r>
              <a:rPr lang="en-GB" b="1" kern="0" dirty="0" smtClean="0">
                <a:solidFill>
                  <a:srgbClr val="660066"/>
                </a:solidFill>
                <a:latin typeface="Arial"/>
                <a:cs typeface="Arial" pitchFamily="34" charset="0"/>
              </a:rPr>
              <a:t> </a:t>
            </a:r>
            <a:r>
              <a:rPr lang="en-GB" b="1" kern="0" dirty="0" smtClean="0">
                <a:solidFill>
                  <a:srgbClr val="FF0000"/>
                </a:solidFill>
                <a:latin typeface="Arial"/>
                <a:cs typeface="Arial" pitchFamily="34" charset="0"/>
              </a:rPr>
              <a:t>sense</a:t>
            </a:r>
            <a:r>
              <a:rPr lang="en-GB" b="1" kern="0" dirty="0" smtClean="0">
                <a:solidFill>
                  <a:srgbClr val="660066"/>
                </a:solidFill>
                <a:latin typeface="Arial"/>
                <a:cs typeface="Arial" pitchFamily="34" charset="0"/>
              </a:rPr>
              <a:t> – ‘getting one’s head round it’</a:t>
            </a:r>
          </a:p>
        </p:txBody>
      </p:sp>
      <p:sp>
        <p:nvSpPr>
          <p:cNvPr id="6" name="AutoShape 4">
            <a:hlinkClick r:id="rId3" action="ppaction://hlinkpres?slideindex=1&amp;slidetitle=" highlightClick="1"/>
          </p:cNvPr>
          <p:cNvSpPr>
            <a:spLocks noChangeArrowheads="1"/>
          </p:cNvSpPr>
          <p:nvPr/>
        </p:nvSpPr>
        <p:spPr bwMode="auto">
          <a:xfrm>
            <a:off x="8101013" y="5821363"/>
            <a:ext cx="1042987" cy="1042987"/>
          </a:xfrm>
          <a:prstGeom prst="actionButtonBlank">
            <a:avLst/>
          </a:prstGeom>
          <a:noFill/>
          <a:ln w="12700">
            <a:noFill/>
            <a:miter lim="800000"/>
            <a:headEnd type="none" w="sm" len="sm"/>
            <a:tailEnd type="none" w="sm" len="sm"/>
          </a:ln>
        </p:spPr>
        <p:txBody>
          <a:bodyPr wrap="none" anchor="ctr"/>
          <a:lstStyle/>
          <a:p>
            <a:endParaRPr lang="en-US" dirty="0">
              <a:solidFill>
                <a:srgbClr val="000000"/>
              </a:solidFill>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2"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noFill/>
        </p:spPr>
        <p:txBody>
          <a:bodyPr/>
          <a:lstStyle/>
          <a:p>
            <a:pPr eaLnBrk="1" hangingPunct="1"/>
            <a:r>
              <a:rPr lang="en-US" b="1" dirty="0" smtClean="0"/>
              <a:t>Ripples on a pond….</a:t>
            </a:r>
          </a:p>
        </p:txBody>
      </p:sp>
      <p:sp>
        <p:nvSpPr>
          <p:cNvPr id="75779" name="Oval 3"/>
          <p:cNvSpPr>
            <a:spLocks noChangeArrowheads="1"/>
          </p:cNvSpPr>
          <p:nvPr/>
        </p:nvSpPr>
        <p:spPr bwMode="auto">
          <a:xfrm>
            <a:off x="3378200" y="2844800"/>
            <a:ext cx="1930400" cy="1778000"/>
          </a:xfrm>
          <a:prstGeom prst="ellipse">
            <a:avLst/>
          </a:prstGeom>
          <a:solidFill>
            <a:srgbClr val="FFFF66"/>
          </a:solidFill>
          <a:ln w="50800">
            <a:solidFill>
              <a:schemeClr val="tx1"/>
            </a:solidFill>
            <a:round/>
            <a:headEnd/>
            <a:tailEnd/>
          </a:ln>
        </p:spPr>
        <p:txBody>
          <a:bodyPr wrap="none" lIns="92075" tIns="46038" rIns="92075" bIns="46038" anchor="ctr"/>
          <a:lstStyle/>
          <a:p>
            <a:pPr algn="ctr" eaLnBrk="0" hangingPunct="0"/>
            <a:r>
              <a:rPr lang="en-US" sz="2800" b="1" dirty="0">
                <a:solidFill>
                  <a:srgbClr val="000000"/>
                </a:solidFill>
              </a:rPr>
              <a:t>Wanting/</a:t>
            </a:r>
          </a:p>
          <a:p>
            <a:pPr algn="ctr" eaLnBrk="0" hangingPunct="0"/>
            <a:r>
              <a:rPr lang="en-US" sz="2800" b="1" dirty="0">
                <a:solidFill>
                  <a:srgbClr val="000000"/>
                </a:solidFill>
              </a:rPr>
              <a:t>Needing</a:t>
            </a:r>
          </a:p>
        </p:txBody>
      </p:sp>
      <p:sp>
        <p:nvSpPr>
          <p:cNvPr id="69636" name="AutoShape 4">
            <a:hlinkClick r:id="rId3" action="ppaction://hlinkpres?slideindex=1&amp;slidetitle=" highlightClick="1"/>
          </p:cNvPr>
          <p:cNvSpPr>
            <a:spLocks noChangeArrowheads="1"/>
          </p:cNvSpPr>
          <p:nvPr/>
        </p:nvSpPr>
        <p:spPr bwMode="auto">
          <a:xfrm>
            <a:off x="8101013" y="5821363"/>
            <a:ext cx="1042987" cy="1042987"/>
          </a:xfrm>
          <a:prstGeom prst="actionButtonBlank">
            <a:avLst/>
          </a:prstGeom>
          <a:noFill/>
          <a:ln w="12700">
            <a:noFill/>
            <a:miter lim="800000"/>
            <a:headEnd type="none" w="sm" len="sm"/>
            <a:tailEnd type="none" w="sm" len="sm"/>
          </a:ln>
        </p:spPr>
        <p:txBody>
          <a:bodyPr wrap="none" anchor="ctr"/>
          <a:lstStyle/>
          <a:p>
            <a:pPr eaLnBrk="0" hangingPunct="0"/>
            <a:endParaRPr lang="en-US" dirty="0">
              <a:solidFill>
                <a:srgbClr val="00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5779"/>
                                        </p:tgtEl>
                                        <p:attrNameLst>
                                          <p:attrName>style.visibility</p:attrName>
                                        </p:attrNameLst>
                                      </p:cBhvr>
                                      <p:to>
                                        <p:strVal val="visible"/>
                                      </p:to>
                                    </p:set>
                                    <p:animEffect transition="in" filter="dissolve">
                                      <p:cBhvr>
                                        <p:cTn id="7" dur="500"/>
                                        <p:tgtEl>
                                          <p:spTgt spid="757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9" grpId="0"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Oval 2"/>
          <p:cNvSpPr>
            <a:spLocks noChangeArrowheads="1"/>
          </p:cNvSpPr>
          <p:nvPr/>
        </p:nvSpPr>
        <p:spPr bwMode="auto">
          <a:xfrm>
            <a:off x="2692400" y="2082800"/>
            <a:ext cx="3378200" cy="3302000"/>
          </a:xfrm>
          <a:prstGeom prst="ellipse">
            <a:avLst/>
          </a:prstGeom>
          <a:solidFill>
            <a:srgbClr val="FF3300"/>
          </a:solidFill>
          <a:ln w="50800">
            <a:solidFill>
              <a:schemeClr val="tx1"/>
            </a:solidFill>
            <a:round/>
            <a:headEnd/>
            <a:tailEnd/>
          </a:ln>
        </p:spPr>
        <p:txBody>
          <a:bodyPr wrap="none" anchor="ctr"/>
          <a:lstStyle/>
          <a:p>
            <a:pPr eaLnBrk="0" hangingPunct="0"/>
            <a:endParaRPr lang="en-US" dirty="0">
              <a:solidFill>
                <a:srgbClr val="000000"/>
              </a:solidFill>
            </a:endParaRPr>
          </a:p>
        </p:txBody>
      </p:sp>
      <p:sp>
        <p:nvSpPr>
          <p:cNvPr id="77827" name="Oval 3"/>
          <p:cNvSpPr>
            <a:spLocks noChangeArrowheads="1"/>
          </p:cNvSpPr>
          <p:nvPr/>
        </p:nvSpPr>
        <p:spPr bwMode="auto">
          <a:xfrm>
            <a:off x="3378200" y="2844800"/>
            <a:ext cx="1930400" cy="1778000"/>
          </a:xfrm>
          <a:prstGeom prst="ellipse">
            <a:avLst/>
          </a:prstGeom>
          <a:solidFill>
            <a:srgbClr val="FFFF66"/>
          </a:solidFill>
          <a:ln w="50800">
            <a:solidFill>
              <a:schemeClr val="tx1"/>
            </a:solidFill>
            <a:round/>
            <a:headEnd/>
            <a:tailEnd/>
          </a:ln>
        </p:spPr>
        <p:txBody>
          <a:bodyPr wrap="none" lIns="92075" tIns="46038" rIns="92075" bIns="46038" anchor="ctr"/>
          <a:lstStyle/>
          <a:p>
            <a:pPr algn="ctr" eaLnBrk="0" hangingPunct="0"/>
            <a:r>
              <a:rPr lang="en-US" sz="2800" b="1" dirty="0">
                <a:solidFill>
                  <a:srgbClr val="000000"/>
                </a:solidFill>
              </a:rPr>
              <a:t>Wanting/</a:t>
            </a:r>
          </a:p>
          <a:p>
            <a:pPr algn="ctr" eaLnBrk="0" hangingPunct="0"/>
            <a:r>
              <a:rPr lang="en-US" sz="2800" b="1" dirty="0">
                <a:solidFill>
                  <a:srgbClr val="000000"/>
                </a:solidFill>
              </a:rPr>
              <a:t>Needing</a:t>
            </a:r>
          </a:p>
        </p:txBody>
      </p:sp>
      <p:sp>
        <p:nvSpPr>
          <p:cNvPr id="77828" name="Rectangle 4"/>
          <p:cNvSpPr>
            <a:spLocks noChangeArrowheads="1"/>
          </p:cNvSpPr>
          <p:nvPr/>
        </p:nvSpPr>
        <p:spPr bwMode="auto">
          <a:xfrm>
            <a:off x="3810000" y="4618038"/>
            <a:ext cx="1447800" cy="579437"/>
          </a:xfrm>
          <a:prstGeom prst="rect">
            <a:avLst/>
          </a:prstGeom>
          <a:noFill/>
          <a:ln w="9525">
            <a:noFill/>
            <a:miter lim="800000"/>
            <a:headEnd/>
            <a:tailEnd/>
          </a:ln>
        </p:spPr>
        <p:txBody>
          <a:bodyPr lIns="92075" tIns="46038" rIns="92075" bIns="46038">
            <a:spAutoFit/>
          </a:bodyPr>
          <a:lstStyle/>
          <a:p>
            <a:pPr eaLnBrk="0" hangingPunct="0"/>
            <a:r>
              <a:rPr lang="en-US" sz="3200" b="1" dirty="0">
                <a:solidFill>
                  <a:srgbClr val="FFFFFF"/>
                </a:solidFill>
              </a:rPr>
              <a:t>Doing</a:t>
            </a:r>
          </a:p>
        </p:txBody>
      </p:sp>
      <p:sp>
        <p:nvSpPr>
          <p:cNvPr id="70661" name="Rectangle 5"/>
          <p:cNvSpPr>
            <a:spLocks noChangeArrowheads="1"/>
          </p:cNvSpPr>
          <p:nvPr/>
        </p:nvSpPr>
        <p:spPr bwMode="auto">
          <a:xfrm>
            <a:off x="0" y="0"/>
            <a:ext cx="9144000" cy="1752600"/>
          </a:xfrm>
          <a:prstGeom prst="rect">
            <a:avLst/>
          </a:prstGeom>
          <a:noFill/>
          <a:ln w="9525" algn="ctr">
            <a:noFill/>
            <a:miter lim="800000"/>
            <a:headEnd/>
            <a:tailEnd/>
          </a:ln>
        </p:spPr>
        <p:txBody>
          <a:bodyPr anchor="ctr"/>
          <a:lstStyle/>
          <a:p>
            <a:pPr algn="ctr" eaLnBrk="0" hangingPunct="0">
              <a:lnSpc>
                <a:spcPct val="85000"/>
              </a:lnSpc>
            </a:pPr>
            <a:r>
              <a:rPr lang="en-US" sz="3600" b="1" dirty="0">
                <a:solidFill>
                  <a:srgbClr val="008000"/>
                </a:solidFill>
                <a:latin typeface="Verdana" pitchFamily="34" charset="0"/>
              </a:rPr>
              <a:t>Ripples on a pond….</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7827"/>
                                        </p:tgtEl>
                                        <p:attrNameLst>
                                          <p:attrName>style.visibility</p:attrName>
                                        </p:attrNameLst>
                                      </p:cBhvr>
                                      <p:to>
                                        <p:strVal val="visible"/>
                                      </p:to>
                                    </p:set>
                                    <p:animEffect transition="in" filter="dissolve">
                                      <p:cBhvr>
                                        <p:cTn id="7" dur="500"/>
                                        <p:tgtEl>
                                          <p:spTgt spid="7782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7826"/>
                                        </p:tgtEl>
                                        <p:attrNameLst>
                                          <p:attrName>style.visibility</p:attrName>
                                        </p:attrNameLst>
                                      </p:cBhvr>
                                      <p:to>
                                        <p:strVal val="visible"/>
                                      </p:to>
                                    </p:set>
                                    <p:animEffect transition="in" filter="dissolve">
                                      <p:cBhvr>
                                        <p:cTn id="12" dur="500"/>
                                        <p:tgtEl>
                                          <p:spTgt spid="77826"/>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77828"/>
                                        </p:tgtEl>
                                        <p:attrNameLst>
                                          <p:attrName>style.visibility</p:attrName>
                                        </p:attrNameLst>
                                      </p:cBhvr>
                                      <p:to>
                                        <p:strVal val="visible"/>
                                      </p:to>
                                    </p:set>
                                    <p:anim calcmode="lin" valueType="num">
                                      <p:cBhvr additive="base">
                                        <p:cTn id="17" dur="500" fill="hold"/>
                                        <p:tgtEl>
                                          <p:spTgt spid="77828"/>
                                        </p:tgtEl>
                                        <p:attrNameLst>
                                          <p:attrName>ppt_x</p:attrName>
                                        </p:attrNameLst>
                                      </p:cBhvr>
                                      <p:tavLst>
                                        <p:tav tm="0">
                                          <p:val>
                                            <p:strVal val="0-#ppt_w/2"/>
                                          </p:val>
                                        </p:tav>
                                        <p:tav tm="100000">
                                          <p:val>
                                            <p:strVal val="#ppt_x"/>
                                          </p:val>
                                        </p:tav>
                                      </p:tavLst>
                                    </p:anim>
                                    <p:anim calcmode="lin" valueType="num">
                                      <p:cBhvr additive="base">
                                        <p:cTn id="18" dur="500" fill="hold"/>
                                        <p:tgtEl>
                                          <p:spTgt spid="7782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6" grpId="0" animBg="1"/>
      <p:bldP spid="77827" grpId="0" animBg="1" autoUpdateAnimBg="0"/>
      <p:bldP spid="77828"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ChangeArrowheads="1"/>
          </p:cNvSpPr>
          <p:nvPr/>
        </p:nvSpPr>
        <p:spPr bwMode="auto">
          <a:xfrm>
            <a:off x="0" y="0"/>
            <a:ext cx="9144000" cy="1752600"/>
          </a:xfrm>
          <a:prstGeom prst="rect">
            <a:avLst/>
          </a:prstGeom>
          <a:noFill/>
          <a:ln w="9525" algn="ctr">
            <a:noFill/>
            <a:miter lim="800000"/>
            <a:headEnd/>
            <a:tailEnd/>
          </a:ln>
        </p:spPr>
        <p:txBody>
          <a:bodyPr anchor="ctr"/>
          <a:lstStyle/>
          <a:p>
            <a:pPr algn="ctr" eaLnBrk="0" hangingPunct="0">
              <a:lnSpc>
                <a:spcPct val="85000"/>
              </a:lnSpc>
            </a:pPr>
            <a:r>
              <a:rPr lang="en-US" sz="3600" b="1" dirty="0">
                <a:solidFill>
                  <a:srgbClr val="008000"/>
                </a:solidFill>
                <a:latin typeface="Verdana" pitchFamily="34" charset="0"/>
              </a:rPr>
              <a:t>Ripples on a pond….</a:t>
            </a:r>
          </a:p>
        </p:txBody>
      </p:sp>
      <p:sp>
        <p:nvSpPr>
          <p:cNvPr id="79875" name="Oval 3"/>
          <p:cNvSpPr>
            <a:spLocks noChangeArrowheads="1"/>
          </p:cNvSpPr>
          <p:nvPr/>
        </p:nvSpPr>
        <p:spPr bwMode="auto">
          <a:xfrm>
            <a:off x="2006600" y="1549400"/>
            <a:ext cx="4749800" cy="4445000"/>
          </a:xfrm>
          <a:prstGeom prst="ellipse">
            <a:avLst/>
          </a:prstGeom>
          <a:solidFill>
            <a:srgbClr val="FF99FF"/>
          </a:solidFill>
          <a:ln w="50800">
            <a:solidFill>
              <a:schemeClr val="tx1"/>
            </a:solidFill>
            <a:round/>
            <a:headEnd/>
            <a:tailEnd/>
          </a:ln>
        </p:spPr>
        <p:txBody>
          <a:bodyPr wrap="none" anchor="ctr"/>
          <a:lstStyle/>
          <a:p>
            <a:pPr eaLnBrk="0" hangingPunct="0"/>
            <a:endParaRPr lang="en-US" dirty="0">
              <a:solidFill>
                <a:srgbClr val="000000"/>
              </a:solidFill>
            </a:endParaRPr>
          </a:p>
        </p:txBody>
      </p:sp>
      <p:sp>
        <p:nvSpPr>
          <p:cNvPr id="71684" name="Oval 4"/>
          <p:cNvSpPr>
            <a:spLocks noChangeArrowheads="1"/>
          </p:cNvSpPr>
          <p:nvPr/>
        </p:nvSpPr>
        <p:spPr bwMode="auto">
          <a:xfrm>
            <a:off x="2692400" y="2082800"/>
            <a:ext cx="3378200" cy="3302000"/>
          </a:xfrm>
          <a:prstGeom prst="ellipse">
            <a:avLst/>
          </a:prstGeom>
          <a:solidFill>
            <a:srgbClr val="FF3300"/>
          </a:solidFill>
          <a:ln w="50800">
            <a:solidFill>
              <a:schemeClr val="tx1"/>
            </a:solidFill>
            <a:round/>
            <a:headEnd/>
            <a:tailEnd/>
          </a:ln>
        </p:spPr>
        <p:txBody>
          <a:bodyPr wrap="none" anchor="ctr"/>
          <a:lstStyle/>
          <a:p>
            <a:pPr eaLnBrk="0" hangingPunct="0"/>
            <a:endParaRPr lang="en-US" dirty="0">
              <a:solidFill>
                <a:srgbClr val="000000"/>
              </a:solidFill>
            </a:endParaRPr>
          </a:p>
        </p:txBody>
      </p:sp>
      <p:sp>
        <p:nvSpPr>
          <p:cNvPr id="71685" name="Oval 5"/>
          <p:cNvSpPr>
            <a:spLocks noChangeArrowheads="1"/>
          </p:cNvSpPr>
          <p:nvPr/>
        </p:nvSpPr>
        <p:spPr bwMode="auto">
          <a:xfrm>
            <a:off x="3378200" y="2844800"/>
            <a:ext cx="1930400" cy="1778000"/>
          </a:xfrm>
          <a:prstGeom prst="ellipse">
            <a:avLst/>
          </a:prstGeom>
          <a:solidFill>
            <a:srgbClr val="FFFF66"/>
          </a:solidFill>
          <a:ln w="50800">
            <a:solidFill>
              <a:schemeClr val="tx1"/>
            </a:solidFill>
            <a:round/>
            <a:headEnd/>
            <a:tailEnd/>
          </a:ln>
        </p:spPr>
        <p:txBody>
          <a:bodyPr wrap="none" lIns="92075" tIns="46038" rIns="92075" bIns="46038" anchor="ctr"/>
          <a:lstStyle/>
          <a:p>
            <a:pPr algn="ctr" eaLnBrk="0" hangingPunct="0"/>
            <a:r>
              <a:rPr lang="en-US" sz="2800" b="1" dirty="0">
                <a:solidFill>
                  <a:srgbClr val="000000"/>
                </a:solidFill>
              </a:rPr>
              <a:t>Wanting/</a:t>
            </a:r>
          </a:p>
          <a:p>
            <a:pPr algn="ctr" eaLnBrk="0" hangingPunct="0"/>
            <a:r>
              <a:rPr lang="en-US" sz="2800" b="1" dirty="0">
                <a:solidFill>
                  <a:srgbClr val="000000"/>
                </a:solidFill>
              </a:rPr>
              <a:t>Needing</a:t>
            </a:r>
          </a:p>
        </p:txBody>
      </p:sp>
      <p:sp>
        <p:nvSpPr>
          <p:cNvPr id="71686" name="Rectangle 6"/>
          <p:cNvSpPr>
            <a:spLocks noChangeArrowheads="1"/>
          </p:cNvSpPr>
          <p:nvPr/>
        </p:nvSpPr>
        <p:spPr bwMode="auto">
          <a:xfrm>
            <a:off x="3810000" y="4618038"/>
            <a:ext cx="1447800" cy="579437"/>
          </a:xfrm>
          <a:prstGeom prst="rect">
            <a:avLst/>
          </a:prstGeom>
          <a:noFill/>
          <a:ln w="9525">
            <a:noFill/>
            <a:miter lim="800000"/>
            <a:headEnd/>
            <a:tailEnd/>
          </a:ln>
        </p:spPr>
        <p:txBody>
          <a:bodyPr lIns="92075" tIns="46038" rIns="92075" bIns="46038">
            <a:spAutoFit/>
          </a:bodyPr>
          <a:lstStyle/>
          <a:p>
            <a:pPr eaLnBrk="0" hangingPunct="0"/>
            <a:r>
              <a:rPr lang="en-US" sz="3200" b="1" dirty="0">
                <a:solidFill>
                  <a:srgbClr val="FFFFFF"/>
                </a:solidFill>
              </a:rPr>
              <a:t>Doing</a:t>
            </a:r>
          </a:p>
        </p:txBody>
      </p:sp>
      <p:sp>
        <p:nvSpPr>
          <p:cNvPr id="71687" name="Rectangle 7"/>
          <p:cNvSpPr>
            <a:spLocks noChangeArrowheads="1"/>
          </p:cNvSpPr>
          <p:nvPr/>
        </p:nvSpPr>
        <p:spPr bwMode="auto">
          <a:xfrm>
            <a:off x="2987675" y="5157788"/>
            <a:ext cx="2795588" cy="579437"/>
          </a:xfrm>
          <a:prstGeom prst="rect">
            <a:avLst/>
          </a:prstGeom>
          <a:noFill/>
          <a:ln w="9525">
            <a:noFill/>
            <a:miter lim="800000"/>
            <a:headEnd/>
            <a:tailEnd/>
          </a:ln>
        </p:spPr>
        <p:txBody>
          <a:bodyPr lIns="92075" tIns="46038" rIns="92075" bIns="46038">
            <a:spAutoFit/>
          </a:bodyPr>
          <a:lstStyle/>
          <a:p>
            <a:pPr eaLnBrk="0" hangingPunct="0"/>
            <a:r>
              <a:rPr lang="en-US" sz="3200" b="1" dirty="0">
                <a:solidFill>
                  <a:srgbClr val="000000"/>
                </a:solidFill>
              </a:rPr>
              <a:t>Making sense</a:t>
            </a:r>
          </a:p>
        </p:txBody>
      </p:sp>
      <p:sp>
        <p:nvSpPr>
          <p:cNvPr id="71688" name="AutoShape 8">
            <a:hlinkClick r:id="rId3" action="ppaction://hlinkpres?slideindex=1&amp;slidetitle=" highlightClick="1"/>
          </p:cNvPr>
          <p:cNvSpPr>
            <a:spLocks noChangeArrowheads="1"/>
          </p:cNvSpPr>
          <p:nvPr/>
        </p:nvSpPr>
        <p:spPr bwMode="auto">
          <a:xfrm>
            <a:off x="8101013" y="5821363"/>
            <a:ext cx="1042987" cy="1042987"/>
          </a:xfrm>
          <a:prstGeom prst="actionButtonBlank">
            <a:avLst/>
          </a:prstGeom>
          <a:noFill/>
          <a:ln w="12700">
            <a:noFill/>
            <a:miter lim="800000"/>
            <a:headEnd type="none" w="sm" len="sm"/>
            <a:tailEnd type="none" w="sm" len="sm"/>
          </a:ln>
        </p:spPr>
        <p:txBody>
          <a:bodyPr wrap="none" anchor="ctr"/>
          <a:lstStyle/>
          <a:p>
            <a:pPr eaLnBrk="0" hangingPunct="0"/>
            <a:endParaRPr lang="en-US" dirty="0">
              <a:solidFill>
                <a:srgbClr val="00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9875"/>
                                        </p:tgtEl>
                                        <p:attrNameLst>
                                          <p:attrName>style.visibility</p:attrName>
                                        </p:attrNameLst>
                                      </p:cBhvr>
                                      <p:to>
                                        <p:strVal val="visible"/>
                                      </p:to>
                                    </p:set>
                                    <p:animEffect transition="in" filter="dissolve">
                                      <p:cBhvr>
                                        <p:cTn id="7" dur="500"/>
                                        <p:tgtEl>
                                          <p:spTgt spid="798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ChangeArrowheads="1"/>
          </p:cNvSpPr>
          <p:nvPr/>
        </p:nvSpPr>
        <p:spPr bwMode="auto">
          <a:xfrm>
            <a:off x="0" y="0"/>
            <a:ext cx="9144000" cy="1752600"/>
          </a:xfrm>
          <a:prstGeom prst="rect">
            <a:avLst/>
          </a:prstGeom>
          <a:noFill/>
          <a:ln w="9525" algn="ctr">
            <a:noFill/>
            <a:miter lim="800000"/>
            <a:headEnd/>
            <a:tailEnd/>
          </a:ln>
        </p:spPr>
        <p:txBody>
          <a:bodyPr anchor="ctr"/>
          <a:lstStyle/>
          <a:p>
            <a:pPr algn="ctr" eaLnBrk="0" hangingPunct="0">
              <a:lnSpc>
                <a:spcPct val="85000"/>
              </a:lnSpc>
            </a:pPr>
            <a:r>
              <a:rPr lang="en-US" sz="3600" b="1" dirty="0">
                <a:solidFill>
                  <a:srgbClr val="008000"/>
                </a:solidFill>
                <a:latin typeface="Verdana" pitchFamily="34" charset="0"/>
              </a:rPr>
              <a:t>Ripples on a pond….</a:t>
            </a:r>
          </a:p>
        </p:txBody>
      </p:sp>
      <p:sp>
        <p:nvSpPr>
          <p:cNvPr id="81923" name="Oval 3">
            <a:hlinkClick r:id="" action="ppaction://hlinkshowjump?jump=previousslide"/>
          </p:cNvPr>
          <p:cNvSpPr>
            <a:spLocks noChangeArrowheads="1"/>
          </p:cNvSpPr>
          <p:nvPr/>
        </p:nvSpPr>
        <p:spPr bwMode="auto">
          <a:xfrm>
            <a:off x="1295400" y="762000"/>
            <a:ext cx="6096000" cy="594360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eaLnBrk="0" hangingPunct="0"/>
            <a:endParaRPr lang="en-US" dirty="0">
              <a:solidFill>
                <a:srgbClr val="000000"/>
              </a:solidFill>
            </a:endParaRPr>
          </a:p>
        </p:txBody>
      </p:sp>
      <p:sp>
        <p:nvSpPr>
          <p:cNvPr id="72708" name="Oval 4"/>
          <p:cNvSpPr>
            <a:spLocks noChangeArrowheads="1"/>
          </p:cNvSpPr>
          <p:nvPr/>
        </p:nvSpPr>
        <p:spPr bwMode="auto">
          <a:xfrm>
            <a:off x="2006600" y="1549400"/>
            <a:ext cx="4749800" cy="4445000"/>
          </a:xfrm>
          <a:prstGeom prst="ellipse">
            <a:avLst/>
          </a:prstGeom>
          <a:solidFill>
            <a:srgbClr val="FF99FF"/>
          </a:solidFill>
          <a:ln w="50800">
            <a:solidFill>
              <a:schemeClr val="tx1"/>
            </a:solidFill>
            <a:round/>
            <a:headEnd/>
            <a:tailEnd/>
          </a:ln>
        </p:spPr>
        <p:txBody>
          <a:bodyPr wrap="none" anchor="ctr"/>
          <a:lstStyle/>
          <a:p>
            <a:pPr eaLnBrk="0" hangingPunct="0"/>
            <a:endParaRPr lang="en-US" dirty="0">
              <a:solidFill>
                <a:srgbClr val="000000"/>
              </a:solidFill>
            </a:endParaRPr>
          </a:p>
        </p:txBody>
      </p:sp>
      <p:sp>
        <p:nvSpPr>
          <p:cNvPr id="72709" name="Oval 5"/>
          <p:cNvSpPr>
            <a:spLocks noChangeArrowheads="1"/>
          </p:cNvSpPr>
          <p:nvPr/>
        </p:nvSpPr>
        <p:spPr bwMode="auto">
          <a:xfrm>
            <a:off x="2692400" y="2082800"/>
            <a:ext cx="3378200" cy="3302000"/>
          </a:xfrm>
          <a:prstGeom prst="ellipse">
            <a:avLst/>
          </a:prstGeom>
          <a:solidFill>
            <a:srgbClr val="FF3300"/>
          </a:solidFill>
          <a:ln w="50800">
            <a:solidFill>
              <a:schemeClr val="tx1"/>
            </a:solidFill>
            <a:round/>
            <a:headEnd/>
            <a:tailEnd/>
          </a:ln>
        </p:spPr>
        <p:txBody>
          <a:bodyPr wrap="none" anchor="ctr"/>
          <a:lstStyle/>
          <a:p>
            <a:pPr eaLnBrk="0" hangingPunct="0"/>
            <a:endParaRPr lang="en-US" dirty="0">
              <a:solidFill>
                <a:srgbClr val="000000"/>
              </a:solidFill>
            </a:endParaRPr>
          </a:p>
        </p:txBody>
      </p:sp>
      <p:sp>
        <p:nvSpPr>
          <p:cNvPr id="72710" name="Oval 6"/>
          <p:cNvSpPr>
            <a:spLocks noChangeArrowheads="1"/>
          </p:cNvSpPr>
          <p:nvPr/>
        </p:nvSpPr>
        <p:spPr bwMode="auto">
          <a:xfrm>
            <a:off x="3378200" y="2844800"/>
            <a:ext cx="1930400" cy="1778000"/>
          </a:xfrm>
          <a:prstGeom prst="ellipse">
            <a:avLst/>
          </a:prstGeom>
          <a:solidFill>
            <a:srgbClr val="FFFF66"/>
          </a:solidFill>
          <a:ln w="50800">
            <a:solidFill>
              <a:schemeClr val="tx1"/>
            </a:solidFill>
            <a:round/>
            <a:headEnd/>
            <a:tailEnd/>
          </a:ln>
        </p:spPr>
        <p:txBody>
          <a:bodyPr wrap="none" lIns="92075" tIns="46038" rIns="92075" bIns="46038" anchor="ctr"/>
          <a:lstStyle/>
          <a:p>
            <a:pPr algn="ctr" eaLnBrk="0" hangingPunct="0"/>
            <a:r>
              <a:rPr lang="en-US" sz="2800" b="1" dirty="0">
                <a:solidFill>
                  <a:srgbClr val="000000"/>
                </a:solidFill>
              </a:rPr>
              <a:t>Wanting/</a:t>
            </a:r>
          </a:p>
          <a:p>
            <a:pPr algn="ctr" eaLnBrk="0" hangingPunct="0"/>
            <a:r>
              <a:rPr lang="en-US" sz="2800" b="1" dirty="0">
                <a:solidFill>
                  <a:srgbClr val="000000"/>
                </a:solidFill>
              </a:rPr>
              <a:t>Needing</a:t>
            </a:r>
          </a:p>
        </p:txBody>
      </p:sp>
      <p:sp>
        <p:nvSpPr>
          <p:cNvPr id="72711" name="Rectangle 7"/>
          <p:cNvSpPr>
            <a:spLocks noChangeArrowheads="1"/>
          </p:cNvSpPr>
          <p:nvPr/>
        </p:nvSpPr>
        <p:spPr bwMode="auto">
          <a:xfrm>
            <a:off x="3810000" y="4618038"/>
            <a:ext cx="1447800" cy="579437"/>
          </a:xfrm>
          <a:prstGeom prst="rect">
            <a:avLst/>
          </a:prstGeom>
          <a:noFill/>
          <a:ln w="9525">
            <a:noFill/>
            <a:miter lim="800000"/>
            <a:headEnd/>
            <a:tailEnd/>
          </a:ln>
        </p:spPr>
        <p:txBody>
          <a:bodyPr lIns="92075" tIns="46038" rIns="92075" bIns="46038">
            <a:spAutoFit/>
          </a:bodyPr>
          <a:lstStyle/>
          <a:p>
            <a:pPr eaLnBrk="0" hangingPunct="0"/>
            <a:r>
              <a:rPr lang="en-US" sz="3200" b="1" dirty="0">
                <a:solidFill>
                  <a:srgbClr val="FFFFFF"/>
                </a:solidFill>
              </a:rPr>
              <a:t>Doing</a:t>
            </a:r>
          </a:p>
        </p:txBody>
      </p:sp>
      <p:sp>
        <p:nvSpPr>
          <p:cNvPr id="72712" name="Rectangle 8"/>
          <p:cNvSpPr>
            <a:spLocks noChangeArrowheads="1"/>
          </p:cNvSpPr>
          <p:nvPr/>
        </p:nvSpPr>
        <p:spPr bwMode="auto">
          <a:xfrm>
            <a:off x="3505200" y="6065838"/>
            <a:ext cx="2514600" cy="579437"/>
          </a:xfrm>
          <a:prstGeom prst="rect">
            <a:avLst/>
          </a:prstGeom>
          <a:noFill/>
          <a:ln w="9525">
            <a:noFill/>
            <a:miter lim="800000"/>
            <a:headEnd/>
            <a:tailEnd/>
          </a:ln>
        </p:spPr>
        <p:txBody>
          <a:bodyPr lIns="92075" tIns="46038" rIns="92075" bIns="46038">
            <a:spAutoFit/>
          </a:bodyPr>
          <a:lstStyle/>
          <a:p>
            <a:pPr eaLnBrk="0" hangingPunct="0"/>
            <a:r>
              <a:rPr lang="en-US" sz="3200" b="1" dirty="0">
                <a:solidFill>
                  <a:srgbClr val="000000"/>
                </a:solidFill>
              </a:rPr>
              <a:t>Feedback</a:t>
            </a:r>
          </a:p>
        </p:txBody>
      </p:sp>
      <p:sp>
        <p:nvSpPr>
          <p:cNvPr id="72713" name="AutoShape 9">
            <a:hlinkClick r:id="rId3" action="ppaction://hlinkpres?slideindex=1&amp;slidetitle=" highlightClick="1"/>
          </p:cNvPr>
          <p:cNvSpPr>
            <a:spLocks noChangeArrowheads="1"/>
          </p:cNvSpPr>
          <p:nvPr/>
        </p:nvSpPr>
        <p:spPr bwMode="auto">
          <a:xfrm>
            <a:off x="8101013" y="5821363"/>
            <a:ext cx="1042987" cy="1042987"/>
          </a:xfrm>
          <a:prstGeom prst="actionButtonBlank">
            <a:avLst/>
          </a:prstGeom>
          <a:noFill/>
          <a:ln w="12700">
            <a:noFill/>
            <a:miter lim="800000"/>
            <a:headEnd type="none" w="sm" len="sm"/>
            <a:tailEnd type="none" w="sm" len="sm"/>
          </a:ln>
        </p:spPr>
        <p:txBody>
          <a:bodyPr wrap="none" anchor="ctr"/>
          <a:lstStyle/>
          <a:p>
            <a:pPr eaLnBrk="0" hangingPunct="0"/>
            <a:endParaRPr lang="en-US" dirty="0">
              <a:solidFill>
                <a:srgbClr val="000000"/>
              </a:solidFill>
            </a:endParaRPr>
          </a:p>
        </p:txBody>
      </p:sp>
      <p:sp>
        <p:nvSpPr>
          <p:cNvPr id="72714" name="Rectangle 10"/>
          <p:cNvSpPr>
            <a:spLocks noChangeArrowheads="1"/>
          </p:cNvSpPr>
          <p:nvPr/>
        </p:nvSpPr>
        <p:spPr bwMode="auto">
          <a:xfrm>
            <a:off x="2987675" y="5157788"/>
            <a:ext cx="2795588" cy="579437"/>
          </a:xfrm>
          <a:prstGeom prst="rect">
            <a:avLst/>
          </a:prstGeom>
          <a:noFill/>
          <a:ln w="9525">
            <a:noFill/>
            <a:miter lim="800000"/>
            <a:headEnd/>
            <a:tailEnd/>
          </a:ln>
        </p:spPr>
        <p:txBody>
          <a:bodyPr lIns="92075" tIns="46038" rIns="92075" bIns="46038">
            <a:spAutoFit/>
          </a:bodyPr>
          <a:lstStyle/>
          <a:p>
            <a:pPr eaLnBrk="0" hangingPunct="0"/>
            <a:r>
              <a:rPr lang="en-US" sz="3200" b="1" dirty="0">
                <a:solidFill>
                  <a:srgbClr val="000000"/>
                </a:solidFill>
              </a:rPr>
              <a:t>Making sense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81923"/>
                                        </p:tgtEl>
                                        <p:attrNameLst>
                                          <p:attrName>style.visibility</p:attrName>
                                        </p:attrNameLst>
                                      </p:cBhvr>
                                      <p:to>
                                        <p:strVal val="visible"/>
                                      </p:to>
                                    </p:set>
                                    <p:animEffect transition="in" filter="box(out)">
                                      <p:cBhvr>
                                        <p:cTn id="7" dur="500"/>
                                        <p:tgtEl>
                                          <p:spTgt spid="819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rgbClr val="FF0000"/>
                </a:solidFill>
              </a:rPr>
              <a:t>But there are still two things missing</a:t>
            </a:r>
            <a:endParaRPr lang="en-GB" sz="3600" dirty="0">
              <a:solidFill>
                <a:srgbClr val="FF0000"/>
              </a:solidFill>
            </a:endParaRPr>
          </a:p>
        </p:txBody>
      </p:sp>
      <p:sp>
        <p:nvSpPr>
          <p:cNvPr id="3" name="Content Placeholder 2"/>
          <p:cNvSpPr>
            <a:spLocks noGrp="1"/>
          </p:cNvSpPr>
          <p:nvPr>
            <p:ph idx="1"/>
          </p:nvPr>
        </p:nvSpPr>
        <p:spPr/>
        <p:txBody>
          <a:bodyPr/>
          <a:lstStyle/>
          <a:p>
            <a:r>
              <a:rPr lang="en-GB" dirty="0" smtClean="0"/>
              <a:t>One has never really ‘got’ something until one has done both of two more things...</a:t>
            </a:r>
            <a:endParaRPr lang="en-GB"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Another question</a:t>
            </a:r>
            <a:endParaRPr lang="en-GB" b="1" dirty="0"/>
          </a:p>
        </p:txBody>
      </p:sp>
      <p:sp>
        <p:nvSpPr>
          <p:cNvPr id="3" name="Content Placeholder 2"/>
          <p:cNvSpPr>
            <a:spLocks noGrp="1"/>
          </p:cNvSpPr>
          <p:nvPr>
            <p:ph idx="1"/>
          </p:nvPr>
        </p:nvSpPr>
        <p:spPr/>
        <p:txBody>
          <a:bodyPr/>
          <a:lstStyle/>
          <a:p>
            <a:pPr>
              <a:lnSpc>
                <a:spcPct val="100000"/>
              </a:lnSpc>
            </a:pPr>
            <a:r>
              <a:rPr lang="en-GB" sz="2600" dirty="0" smtClean="0"/>
              <a:t>Think of something you’ve taught for some time. Think back particularly to the </a:t>
            </a:r>
            <a:r>
              <a:rPr lang="en-GB" sz="2600" dirty="0" smtClean="0">
                <a:solidFill>
                  <a:srgbClr val="FF0000"/>
                </a:solidFill>
              </a:rPr>
              <a:t>first</a:t>
            </a:r>
            <a:r>
              <a:rPr lang="en-GB" sz="2600" dirty="0" smtClean="0"/>
              <a:t> time you taught it.</a:t>
            </a:r>
          </a:p>
          <a:p>
            <a:pPr>
              <a:lnSpc>
                <a:spcPct val="100000"/>
              </a:lnSpc>
            </a:pPr>
            <a:r>
              <a:rPr lang="en-GB" sz="2600" dirty="0" smtClean="0"/>
              <a:t>To what extent did you find that you ‘had your head around it’ </a:t>
            </a:r>
            <a:r>
              <a:rPr lang="en-GB" sz="2600" dirty="0" smtClean="0">
                <a:solidFill>
                  <a:srgbClr val="FF0000"/>
                </a:solidFill>
              </a:rPr>
              <a:t>much</a:t>
            </a:r>
            <a:r>
              <a:rPr lang="en-GB" sz="2600" dirty="0" smtClean="0"/>
              <a:t> </a:t>
            </a:r>
            <a:r>
              <a:rPr lang="en-GB" sz="2600" dirty="0" smtClean="0">
                <a:solidFill>
                  <a:srgbClr val="FF0000"/>
                </a:solidFill>
              </a:rPr>
              <a:t>better</a:t>
            </a:r>
            <a:r>
              <a:rPr lang="en-GB" sz="2600" dirty="0" smtClean="0"/>
              <a:t> after teaching it for the first time?</a:t>
            </a:r>
          </a:p>
          <a:p>
            <a:pPr lvl="1">
              <a:lnSpc>
                <a:spcPct val="100000"/>
              </a:lnSpc>
            </a:pPr>
            <a:r>
              <a:rPr lang="en-GB" sz="2600" dirty="0" smtClean="0">
                <a:solidFill>
                  <a:srgbClr val="FF0000"/>
                </a:solidFill>
              </a:rPr>
              <a:t>Very much better: raise two hands</a:t>
            </a:r>
          </a:p>
          <a:p>
            <a:pPr lvl="1">
              <a:lnSpc>
                <a:spcPct val="100000"/>
              </a:lnSpc>
            </a:pPr>
            <a:r>
              <a:rPr lang="en-GB" sz="2600" dirty="0" smtClean="0">
                <a:solidFill>
                  <a:srgbClr val="333399"/>
                </a:solidFill>
              </a:rPr>
              <a:t>Somewhat better: raise one hand</a:t>
            </a:r>
          </a:p>
          <a:p>
            <a:pPr lvl="1">
              <a:lnSpc>
                <a:spcPct val="100000"/>
              </a:lnSpc>
            </a:pPr>
            <a:r>
              <a:rPr lang="en-GB" sz="2600" dirty="0" smtClean="0">
                <a:solidFill>
                  <a:schemeClr val="bg2">
                    <a:lumMod val="75000"/>
                  </a:schemeClr>
                </a:solidFill>
              </a:rPr>
              <a:t>No better: raise no hand</a:t>
            </a:r>
            <a:endParaRPr lang="en-GB" sz="2600" dirty="0">
              <a:solidFill>
                <a:schemeClr val="bg2">
                  <a:lumMod val="75000"/>
                </a:schemeClr>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ChangeArrowheads="1"/>
          </p:cNvSpPr>
          <p:nvPr/>
        </p:nvSpPr>
        <p:spPr bwMode="auto">
          <a:xfrm>
            <a:off x="0" y="0"/>
            <a:ext cx="9144000" cy="1752600"/>
          </a:xfrm>
          <a:prstGeom prst="rect">
            <a:avLst/>
          </a:prstGeom>
          <a:noFill/>
          <a:ln w="12700">
            <a:noFill/>
            <a:miter lim="800000"/>
            <a:headEnd/>
            <a:tailEnd/>
          </a:ln>
        </p:spPr>
        <p:txBody>
          <a:bodyPr lIns="92075" tIns="46038" rIns="92075" bIns="46038" anchor="ctr"/>
          <a:lstStyle/>
          <a:p>
            <a:pPr algn="ctr" eaLnBrk="0" hangingPunct="0">
              <a:lnSpc>
                <a:spcPct val="80000"/>
              </a:lnSpc>
            </a:pPr>
            <a:r>
              <a:rPr lang="en-US" sz="4400" b="1" dirty="0">
                <a:solidFill>
                  <a:srgbClr val="CCFF33"/>
                </a:solidFill>
              </a:rPr>
              <a:t>Ripples on a pond….</a:t>
            </a:r>
          </a:p>
        </p:txBody>
      </p:sp>
      <p:sp>
        <p:nvSpPr>
          <p:cNvPr id="86021" name="Oval 5"/>
          <p:cNvSpPr>
            <a:spLocks noChangeArrowheads="1"/>
          </p:cNvSpPr>
          <p:nvPr/>
        </p:nvSpPr>
        <p:spPr bwMode="auto">
          <a:xfrm>
            <a:off x="762000" y="228600"/>
            <a:ext cx="7162800" cy="6934200"/>
          </a:xfrm>
          <a:prstGeom prst="ellipse">
            <a:avLst/>
          </a:prstGeom>
          <a:solidFill>
            <a:schemeClr val="accent2"/>
          </a:solidFill>
          <a:ln w="12700">
            <a:solidFill>
              <a:schemeClr val="tx1"/>
            </a:solidFill>
            <a:round/>
            <a:headEnd type="none" w="sm" len="sm"/>
            <a:tailEnd type="none" w="sm" len="sm"/>
          </a:ln>
        </p:spPr>
        <p:txBody>
          <a:bodyPr wrap="none" anchor="ctr"/>
          <a:lstStyle/>
          <a:p>
            <a:pPr algn="ctr" eaLnBrk="0" hangingPunct="0"/>
            <a:endParaRPr lang="en-US" sz="2000" b="1" dirty="0">
              <a:solidFill>
                <a:srgbClr val="000000"/>
              </a:solidFill>
            </a:endParaRPr>
          </a:p>
        </p:txBody>
      </p:sp>
      <p:sp>
        <p:nvSpPr>
          <p:cNvPr id="86022" name="Oval 6">
            <a:hlinkClick r:id="" action="ppaction://hlinkshowjump?jump=previousslide"/>
          </p:cNvPr>
          <p:cNvSpPr>
            <a:spLocks noChangeArrowheads="1"/>
          </p:cNvSpPr>
          <p:nvPr/>
        </p:nvSpPr>
        <p:spPr bwMode="auto">
          <a:xfrm>
            <a:off x="1295400" y="762000"/>
            <a:ext cx="6096000" cy="594360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eaLnBrk="0" hangingPunct="0"/>
            <a:endParaRPr lang="en-US" dirty="0">
              <a:solidFill>
                <a:srgbClr val="000000"/>
              </a:solidFill>
            </a:endParaRPr>
          </a:p>
        </p:txBody>
      </p:sp>
      <p:sp>
        <p:nvSpPr>
          <p:cNvPr id="74758" name="Oval 7"/>
          <p:cNvSpPr>
            <a:spLocks noChangeArrowheads="1"/>
          </p:cNvSpPr>
          <p:nvPr/>
        </p:nvSpPr>
        <p:spPr bwMode="auto">
          <a:xfrm>
            <a:off x="2006600" y="1549400"/>
            <a:ext cx="4749800" cy="4445000"/>
          </a:xfrm>
          <a:prstGeom prst="ellipse">
            <a:avLst/>
          </a:prstGeom>
          <a:solidFill>
            <a:srgbClr val="FF99FF"/>
          </a:solidFill>
          <a:ln w="50800">
            <a:solidFill>
              <a:schemeClr val="tx1"/>
            </a:solidFill>
            <a:round/>
            <a:headEnd/>
            <a:tailEnd/>
          </a:ln>
        </p:spPr>
        <p:txBody>
          <a:bodyPr wrap="none" anchor="ctr"/>
          <a:lstStyle/>
          <a:p>
            <a:pPr eaLnBrk="0" hangingPunct="0"/>
            <a:endParaRPr lang="en-US" dirty="0">
              <a:solidFill>
                <a:srgbClr val="000000"/>
              </a:solidFill>
            </a:endParaRPr>
          </a:p>
        </p:txBody>
      </p:sp>
      <p:sp>
        <p:nvSpPr>
          <p:cNvPr id="74759" name="Oval 8"/>
          <p:cNvSpPr>
            <a:spLocks noChangeArrowheads="1"/>
          </p:cNvSpPr>
          <p:nvPr/>
        </p:nvSpPr>
        <p:spPr bwMode="auto">
          <a:xfrm>
            <a:off x="2692400" y="2082800"/>
            <a:ext cx="3378200" cy="3302000"/>
          </a:xfrm>
          <a:prstGeom prst="ellipse">
            <a:avLst/>
          </a:prstGeom>
          <a:solidFill>
            <a:srgbClr val="FF3300"/>
          </a:solidFill>
          <a:ln w="50800">
            <a:solidFill>
              <a:schemeClr val="tx1"/>
            </a:solidFill>
            <a:round/>
            <a:headEnd/>
            <a:tailEnd/>
          </a:ln>
        </p:spPr>
        <p:txBody>
          <a:bodyPr wrap="none" anchor="ctr"/>
          <a:lstStyle/>
          <a:p>
            <a:pPr eaLnBrk="0" hangingPunct="0"/>
            <a:endParaRPr lang="en-US" dirty="0">
              <a:solidFill>
                <a:srgbClr val="000000"/>
              </a:solidFill>
            </a:endParaRPr>
          </a:p>
        </p:txBody>
      </p:sp>
      <p:sp>
        <p:nvSpPr>
          <p:cNvPr id="74760" name="Oval 9"/>
          <p:cNvSpPr>
            <a:spLocks noChangeArrowheads="1"/>
          </p:cNvSpPr>
          <p:nvPr/>
        </p:nvSpPr>
        <p:spPr bwMode="auto">
          <a:xfrm>
            <a:off x="3378200" y="2844800"/>
            <a:ext cx="1930400" cy="1778000"/>
          </a:xfrm>
          <a:prstGeom prst="ellipse">
            <a:avLst/>
          </a:prstGeom>
          <a:solidFill>
            <a:srgbClr val="FFFF66"/>
          </a:solidFill>
          <a:ln w="50800">
            <a:solidFill>
              <a:schemeClr val="tx1"/>
            </a:solidFill>
            <a:round/>
            <a:headEnd/>
            <a:tailEnd/>
          </a:ln>
        </p:spPr>
        <p:txBody>
          <a:bodyPr wrap="none" lIns="92075" tIns="46038" rIns="92075" bIns="46038" anchor="ctr"/>
          <a:lstStyle/>
          <a:p>
            <a:pPr algn="ctr" eaLnBrk="0" hangingPunct="0"/>
            <a:r>
              <a:rPr lang="en-US" sz="2800" b="1" dirty="0">
                <a:solidFill>
                  <a:srgbClr val="000000"/>
                </a:solidFill>
              </a:rPr>
              <a:t>Wanting/</a:t>
            </a:r>
          </a:p>
          <a:p>
            <a:pPr algn="ctr" eaLnBrk="0" hangingPunct="0"/>
            <a:r>
              <a:rPr lang="en-US" sz="2800" b="1" dirty="0">
                <a:solidFill>
                  <a:srgbClr val="000000"/>
                </a:solidFill>
              </a:rPr>
              <a:t>Needing</a:t>
            </a:r>
          </a:p>
        </p:txBody>
      </p:sp>
      <p:sp>
        <p:nvSpPr>
          <p:cNvPr id="74761" name="Rectangle 10"/>
          <p:cNvSpPr>
            <a:spLocks noChangeArrowheads="1"/>
          </p:cNvSpPr>
          <p:nvPr/>
        </p:nvSpPr>
        <p:spPr bwMode="auto">
          <a:xfrm>
            <a:off x="3810000" y="4618038"/>
            <a:ext cx="1447800" cy="579437"/>
          </a:xfrm>
          <a:prstGeom prst="rect">
            <a:avLst/>
          </a:prstGeom>
          <a:noFill/>
          <a:ln w="9525">
            <a:noFill/>
            <a:miter lim="800000"/>
            <a:headEnd/>
            <a:tailEnd/>
          </a:ln>
        </p:spPr>
        <p:txBody>
          <a:bodyPr lIns="92075" tIns="46038" rIns="92075" bIns="46038">
            <a:spAutoFit/>
          </a:bodyPr>
          <a:lstStyle/>
          <a:p>
            <a:pPr eaLnBrk="0" hangingPunct="0"/>
            <a:r>
              <a:rPr lang="en-US" sz="3200" b="1" dirty="0">
                <a:solidFill>
                  <a:srgbClr val="FFFFFF"/>
                </a:solidFill>
              </a:rPr>
              <a:t>Doing</a:t>
            </a:r>
          </a:p>
        </p:txBody>
      </p:sp>
      <p:sp>
        <p:nvSpPr>
          <p:cNvPr id="74762" name="Rectangle 11"/>
          <p:cNvSpPr>
            <a:spLocks noChangeArrowheads="1"/>
          </p:cNvSpPr>
          <p:nvPr/>
        </p:nvSpPr>
        <p:spPr bwMode="auto">
          <a:xfrm>
            <a:off x="3505200" y="6065838"/>
            <a:ext cx="2514600" cy="579437"/>
          </a:xfrm>
          <a:prstGeom prst="rect">
            <a:avLst/>
          </a:prstGeom>
          <a:noFill/>
          <a:ln w="9525">
            <a:noFill/>
            <a:miter lim="800000"/>
            <a:headEnd/>
            <a:tailEnd/>
          </a:ln>
        </p:spPr>
        <p:txBody>
          <a:bodyPr lIns="92075" tIns="46038" rIns="92075" bIns="46038">
            <a:spAutoFit/>
          </a:bodyPr>
          <a:lstStyle/>
          <a:p>
            <a:pPr eaLnBrk="0" hangingPunct="0"/>
            <a:r>
              <a:rPr lang="en-US" sz="3200" b="1" dirty="0">
                <a:solidFill>
                  <a:srgbClr val="000000"/>
                </a:solidFill>
              </a:rPr>
              <a:t>Feedback</a:t>
            </a:r>
          </a:p>
        </p:txBody>
      </p:sp>
      <p:sp>
        <p:nvSpPr>
          <p:cNvPr id="86028" name="Text Box 12"/>
          <p:cNvSpPr txBox="1">
            <a:spLocks noChangeArrowheads="1"/>
          </p:cNvSpPr>
          <p:nvPr/>
        </p:nvSpPr>
        <p:spPr bwMode="auto">
          <a:xfrm>
            <a:off x="714348" y="142852"/>
            <a:ext cx="7494671" cy="707886"/>
          </a:xfrm>
          <a:prstGeom prst="rect">
            <a:avLst/>
          </a:prstGeom>
          <a:noFill/>
          <a:ln w="12700">
            <a:noFill/>
            <a:miter lim="800000"/>
            <a:headEnd type="none" w="sm" len="sm"/>
            <a:tailEnd type="none" w="sm" len="sm"/>
          </a:ln>
        </p:spPr>
        <p:txBody>
          <a:bodyPr wrap="square">
            <a:spAutoFit/>
          </a:bodyPr>
          <a:lstStyle/>
          <a:p>
            <a:pPr algn="ctr" eaLnBrk="0" hangingPunct="0"/>
            <a:r>
              <a:rPr lang="en-GB" sz="2000" b="1" dirty="0">
                <a:solidFill>
                  <a:srgbClr val="FFFFFF"/>
                </a:solidFill>
              </a:rPr>
              <a:t>Coaching, </a:t>
            </a:r>
          </a:p>
          <a:p>
            <a:pPr algn="ctr" eaLnBrk="0" hangingPunct="0"/>
            <a:r>
              <a:rPr lang="en-GB" sz="2000" b="1" dirty="0">
                <a:solidFill>
                  <a:srgbClr val="FFFFFF"/>
                </a:solidFill>
              </a:rPr>
              <a:t>explaining, teaching</a:t>
            </a:r>
          </a:p>
        </p:txBody>
      </p:sp>
      <p:sp>
        <p:nvSpPr>
          <p:cNvPr id="74765" name="AutoShape 16">
            <a:hlinkClick r:id="rId3" action="ppaction://hlinkpres?slideindex=1&amp;slidetitle=" highlightClick="1"/>
          </p:cNvPr>
          <p:cNvSpPr>
            <a:spLocks noChangeArrowheads="1"/>
          </p:cNvSpPr>
          <p:nvPr/>
        </p:nvSpPr>
        <p:spPr bwMode="auto">
          <a:xfrm>
            <a:off x="8101013" y="5821363"/>
            <a:ext cx="1042987" cy="1042987"/>
          </a:xfrm>
          <a:prstGeom prst="actionButtonBlank">
            <a:avLst/>
          </a:prstGeom>
          <a:noFill/>
          <a:ln w="12700">
            <a:noFill/>
            <a:miter lim="800000"/>
            <a:headEnd type="none" w="sm" len="sm"/>
            <a:tailEnd type="none" w="sm" len="sm"/>
          </a:ln>
        </p:spPr>
        <p:txBody>
          <a:bodyPr wrap="none" anchor="ctr"/>
          <a:lstStyle/>
          <a:p>
            <a:pPr eaLnBrk="0" hangingPunct="0"/>
            <a:endParaRPr lang="en-US" dirty="0">
              <a:solidFill>
                <a:srgbClr val="000000"/>
              </a:solidFill>
            </a:endParaRPr>
          </a:p>
        </p:txBody>
      </p:sp>
      <p:sp>
        <p:nvSpPr>
          <p:cNvPr id="74766" name="Rectangle 17"/>
          <p:cNvSpPr>
            <a:spLocks noChangeArrowheads="1"/>
          </p:cNvSpPr>
          <p:nvPr/>
        </p:nvSpPr>
        <p:spPr bwMode="auto">
          <a:xfrm>
            <a:off x="2987675" y="5157788"/>
            <a:ext cx="2795588" cy="579437"/>
          </a:xfrm>
          <a:prstGeom prst="rect">
            <a:avLst/>
          </a:prstGeom>
          <a:noFill/>
          <a:ln w="9525">
            <a:noFill/>
            <a:miter lim="800000"/>
            <a:headEnd/>
            <a:tailEnd/>
          </a:ln>
        </p:spPr>
        <p:txBody>
          <a:bodyPr lIns="92075" tIns="46038" rIns="92075" bIns="46038">
            <a:spAutoFit/>
          </a:bodyPr>
          <a:lstStyle/>
          <a:p>
            <a:pPr eaLnBrk="0" hangingPunct="0"/>
            <a:r>
              <a:rPr lang="en-US" sz="3200" b="1" dirty="0">
                <a:solidFill>
                  <a:srgbClr val="000000"/>
                </a:solidFill>
              </a:rPr>
              <a:t>Making sense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86022"/>
                                        </p:tgtEl>
                                        <p:attrNameLst>
                                          <p:attrName>style.visibility</p:attrName>
                                        </p:attrNameLst>
                                      </p:cBhvr>
                                      <p:to>
                                        <p:strVal val="visible"/>
                                      </p:to>
                                    </p:set>
                                    <p:animEffect transition="in" filter="box(out)">
                                      <p:cBhvr>
                                        <p:cTn id="7" dur="500"/>
                                        <p:tgtEl>
                                          <p:spTgt spid="8602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6021"/>
                                        </p:tgtEl>
                                        <p:attrNameLst>
                                          <p:attrName>style.visibility</p:attrName>
                                        </p:attrNameLst>
                                      </p:cBhvr>
                                      <p:to>
                                        <p:strVal val="visible"/>
                                      </p:to>
                                    </p:set>
                                    <p:animEffect transition="in" filter="dissolve">
                                      <p:cBhvr>
                                        <p:cTn id="12" dur="500"/>
                                        <p:tgtEl>
                                          <p:spTgt spid="86021"/>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86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21" grpId="0" animBg="1" autoUpdateAnimBg="0"/>
      <p:bldP spid="86022" grpId="0" animBg="1"/>
      <p:bldP spid="86028"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Oval 4"/>
          <p:cNvSpPr>
            <a:spLocks noChangeArrowheads="1"/>
          </p:cNvSpPr>
          <p:nvPr/>
        </p:nvSpPr>
        <p:spPr bwMode="auto">
          <a:xfrm>
            <a:off x="228600" y="-228600"/>
            <a:ext cx="8305800" cy="7924800"/>
          </a:xfrm>
          <a:prstGeom prst="ellipse">
            <a:avLst/>
          </a:prstGeom>
          <a:solidFill>
            <a:srgbClr val="33CC33"/>
          </a:solidFill>
          <a:ln w="12700">
            <a:solidFill>
              <a:schemeClr val="tx1"/>
            </a:solidFill>
            <a:round/>
            <a:headEnd type="none" w="sm" len="sm"/>
            <a:tailEnd type="none" w="sm" len="sm"/>
          </a:ln>
        </p:spPr>
        <p:txBody>
          <a:bodyPr wrap="none" anchor="ctr"/>
          <a:lstStyle/>
          <a:p>
            <a:pPr eaLnBrk="0" hangingPunct="0"/>
            <a:endParaRPr lang="en-US" dirty="0">
              <a:solidFill>
                <a:srgbClr val="000000"/>
              </a:solidFill>
            </a:endParaRPr>
          </a:p>
        </p:txBody>
      </p:sp>
      <p:sp>
        <p:nvSpPr>
          <p:cNvPr id="10" name="Oval 5"/>
          <p:cNvSpPr>
            <a:spLocks noChangeArrowheads="1"/>
          </p:cNvSpPr>
          <p:nvPr/>
        </p:nvSpPr>
        <p:spPr bwMode="auto">
          <a:xfrm>
            <a:off x="762000" y="228600"/>
            <a:ext cx="7162800" cy="6934200"/>
          </a:xfrm>
          <a:prstGeom prst="ellipse">
            <a:avLst/>
          </a:prstGeom>
          <a:solidFill>
            <a:schemeClr val="accent2"/>
          </a:solidFill>
          <a:ln w="12700">
            <a:solidFill>
              <a:schemeClr val="tx1"/>
            </a:solidFill>
            <a:round/>
            <a:headEnd type="none" w="sm" len="sm"/>
            <a:tailEnd type="none" w="sm" len="sm"/>
          </a:ln>
        </p:spPr>
        <p:txBody>
          <a:bodyPr wrap="none" anchor="ctr"/>
          <a:lstStyle/>
          <a:p>
            <a:pPr algn="ctr" eaLnBrk="0" hangingPunct="0"/>
            <a:endParaRPr lang="en-US" sz="2000" b="1" dirty="0">
              <a:solidFill>
                <a:srgbClr val="000000"/>
              </a:solidFill>
            </a:endParaRPr>
          </a:p>
        </p:txBody>
      </p:sp>
      <p:sp>
        <p:nvSpPr>
          <p:cNvPr id="2058" name="Oval 10">
            <a:hlinkClick r:id="" action="ppaction://hlinkshowjump?jump=previousslide"/>
          </p:cNvPr>
          <p:cNvSpPr>
            <a:spLocks noChangeArrowheads="1"/>
          </p:cNvSpPr>
          <p:nvPr/>
        </p:nvSpPr>
        <p:spPr bwMode="auto">
          <a:xfrm>
            <a:off x="1295400" y="762000"/>
            <a:ext cx="6096000" cy="594360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eaLnBrk="0" hangingPunct="0"/>
            <a:endParaRPr lang="en-US" dirty="0">
              <a:solidFill>
                <a:srgbClr val="000000"/>
              </a:solidFill>
            </a:endParaRPr>
          </a:p>
        </p:txBody>
      </p:sp>
      <p:sp>
        <p:nvSpPr>
          <p:cNvPr id="33795" name="Oval 11"/>
          <p:cNvSpPr>
            <a:spLocks noChangeArrowheads="1"/>
          </p:cNvSpPr>
          <p:nvPr/>
        </p:nvSpPr>
        <p:spPr bwMode="auto">
          <a:xfrm>
            <a:off x="2006600" y="1549400"/>
            <a:ext cx="4749800" cy="4445000"/>
          </a:xfrm>
          <a:prstGeom prst="ellipse">
            <a:avLst/>
          </a:prstGeom>
          <a:solidFill>
            <a:srgbClr val="FF99FF"/>
          </a:solidFill>
          <a:ln w="50800">
            <a:solidFill>
              <a:schemeClr val="tx1"/>
            </a:solidFill>
            <a:round/>
            <a:headEnd/>
            <a:tailEnd/>
          </a:ln>
        </p:spPr>
        <p:txBody>
          <a:bodyPr wrap="none" anchor="ctr"/>
          <a:lstStyle/>
          <a:p>
            <a:pPr eaLnBrk="0" hangingPunct="0"/>
            <a:endParaRPr lang="en-US" dirty="0">
              <a:solidFill>
                <a:srgbClr val="000000"/>
              </a:solidFill>
            </a:endParaRPr>
          </a:p>
        </p:txBody>
      </p:sp>
      <p:sp>
        <p:nvSpPr>
          <p:cNvPr id="33796" name="Rectangle 4"/>
          <p:cNvSpPr>
            <a:spLocks noGrp="1" noRot="1" noChangeArrowheads="1"/>
          </p:cNvSpPr>
          <p:nvPr>
            <p:ph type="title"/>
          </p:nvPr>
        </p:nvSpPr>
        <p:spPr>
          <a:xfrm>
            <a:off x="0" y="0"/>
            <a:ext cx="9144000" cy="1214422"/>
          </a:xfrm>
          <a:solidFill>
            <a:srgbClr val="FFFFFF">
              <a:alpha val="69804"/>
            </a:srgbClr>
          </a:solidFill>
        </p:spPr>
        <p:txBody>
          <a:bodyPr/>
          <a:lstStyle/>
          <a:p>
            <a:pPr eaLnBrk="1" hangingPunct="1"/>
            <a:r>
              <a:rPr lang="en-GB" sz="3200" dirty="0" smtClean="0">
                <a:solidFill>
                  <a:srgbClr val="CC00CC"/>
                </a:solidFill>
              </a:rPr>
              <a:t/>
            </a:r>
            <a:br>
              <a:rPr lang="en-GB" sz="3200" dirty="0" smtClean="0">
                <a:solidFill>
                  <a:srgbClr val="CC00CC"/>
                </a:solidFill>
              </a:rPr>
            </a:br>
            <a:r>
              <a:rPr lang="en-GB" b="1" dirty="0" smtClean="0">
                <a:solidFill>
                  <a:srgbClr val="000066"/>
                </a:solidFill>
              </a:rPr>
              <a:t>How Students </a:t>
            </a:r>
            <a:r>
              <a:rPr lang="en-GB" b="1" i="1" dirty="0" smtClean="0">
                <a:solidFill>
                  <a:srgbClr val="000066"/>
                </a:solidFill>
              </a:rPr>
              <a:t>Really </a:t>
            </a:r>
            <a:r>
              <a:rPr lang="en-GB" b="1" dirty="0" smtClean="0">
                <a:solidFill>
                  <a:srgbClr val="000066"/>
                </a:solidFill>
              </a:rPr>
              <a:t>Learn</a:t>
            </a:r>
            <a:r>
              <a:rPr lang="en-GB" b="1" dirty="0" smtClean="0">
                <a:solidFill>
                  <a:srgbClr val="CC00CC"/>
                </a:solidFill>
              </a:rPr>
              <a:t/>
            </a:r>
            <a:br>
              <a:rPr lang="en-GB" b="1" dirty="0" smtClean="0">
                <a:solidFill>
                  <a:srgbClr val="CC00CC"/>
                </a:solidFill>
              </a:rPr>
            </a:br>
            <a:r>
              <a:rPr lang="en-GB" sz="3600" b="1" dirty="0" smtClean="0">
                <a:solidFill>
                  <a:srgbClr val="CC00CC"/>
                </a:solidFill>
              </a:rPr>
              <a:t>‘Ripples’ model of learning</a:t>
            </a:r>
            <a:endParaRPr lang="en-GB" sz="3200" dirty="0" smtClean="0">
              <a:solidFill>
                <a:srgbClr val="CC00CC"/>
              </a:solidFill>
            </a:endParaRPr>
          </a:p>
        </p:txBody>
      </p:sp>
      <p:sp>
        <p:nvSpPr>
          <p:cNvPr id="33797" name="Oval 12"/>
          <p:cNvSpPr>
            <a:spLocks noChangeArrowheads="1"/>
          </p:cNvSpPr>
          <p:nvPr/>
        </p:nvSpPr>
        <p:spPr bwMode="auto">
          <a:xfrm>
            <a:off x="2692400" y="2082800"/>
            <a:ext cx="3378200" cy="3302000"/>
          </a:xfrm>
          <a:prstGeom prst="ellipse">
            <a:avLst/>
          </a:prstGeom>
          <a:solidFill>
            <a:srgbClr val="FF3300"/>
          </a:solidFill>
          <a:ln w="50800">
            <a:solidFill>
              <a:schemeClr val="tx1"/>
            </a:solidFill>
            <a:round/>
            <a:headEnd/>
            <a:tailEnd/>
          </a:ln>
        </p:spPr>
        <p:txBody>
          <a:bodyPr wrap="none" anchor="ctr"/>
          <a:lstStyle/>
          <a:p>
            <a:pPr eaLnBrk="0" hangingPunct="0"/>
            <a:endParaRPr lang="en-US" dirty="0">
              <a:solidFill>
                <a:srgbClr val="000000"/>
              </a:solidFill>
            </a:endParaRPr>
          </a:p>
        </p:txBody>
      </p:sp>
      <p:sp>
        <p:nvSpPr>
          <p:cNvPr id="33798" name="Oval 13"/>
          <p:cNvSpPr>
            <a:spLocks noChangeArrowheads="1"/>
          </p:cNvSpPr>
          <p:nvPr/>
        </p:nvSpPr>
        <p:spPr bwMode="auto">
          <a:xfrm>
            <a:off x="3378200" y="2844800"/>
            <a:ext cx="1930400" cy="1778000"/>
          </a:xfrm>
          <a:prstGeom prst="ellipse">
            <a:avLst/>
          </a:prstGeom>
          <a:solidFill>
            <a:srgbClr val="FFFF66"/>
          </a:solidFill>
          <a:ln w="50800">
            <a:solidFill>
              <a:schemeClr val="tx1"/>
            </a:solidFill>
            <a:round/>
            <a:headEnd/>
            <a:tailEnd/>
          </a:ln>
        </p:spPr>
        <p:txBody>
          <a:bodyPr wrap="none" lIns="92075" tIns="46038" rIns="92075" bIns="46038" anchor="ctr"/>
          <a:lstStyle/>
          <a:p>
            <a:pPr algn="ctr" eaLnBrk="0" hangingPunct="0"/>
            <a:endParaRPr lang="en-US" sz="2800" b="1" dirty="0">
              <a:solidFill>
                <a:srgbClr val="000000"/>
              </a:solidFill>
            </a:endParaRPr>
          </a:p>
        </p:txBody>
      </p:sp>
      <p:sp>
        <p:nvSpPr>
          <p:cNvPr id="33799" name="AutoShape 16">
            <a:hlinkClick r:id="rId3" action="ppaction://hlinkpres?slideindex=1&amp;slidetitle=" highlightClick="1"/>
          </p:cNvPr>
          <p:cNvSpPr>
            <a:spLocks noChangeArrowheads="1"/>
          </p:cNvSpPr>
          <p:nvPr/>
        </p:nvSpPr>
        <p:spPr bwMode="auto">
          <a:xfrm>
            <a:off x="8101013" y="5821363"/>
            <a:ext cx="1042987" cy="1042987"/>
          </a:xfrm>
          <a:prstGeom prst="actionButtonBlank">
            <a:avLst/>
          </a:prstGeom>
          <a:noFill/>
          <a:ln w="12700">
            <a:noFill/>
            <a:miter lim="800000"/>
            <a:headEnd type="none" w="sm" len="sm"/>
            <a:tailEnd type="none" w="sm" len="sm"/>
          </a:ln>
        </p:spPr>
        <p:txBody>
          <a:bodyPr wrap="none" anchor="ctr"/>
          <a:lstStyle/>
          <a:p>
            <a:pPr eaLnBrk="0" hangingPunct="0"/>
            <a:endParaRPr lang="en-US" dirty="0">
              <a:solidFill>
                <a:srgbClr val="000000"/>
              </a:solidFill>
            </a:endParaRPr>
          </a:p>
        </p:txBody>
      </p:sp>
      <p:sp>
        <p:nvSpPr>
          <p:cNvPr id="33800" name="Rectangle 8"/>
          <p:cNvSpPr>
            <a:spLocks noChangeArrowheads="1"/>
          </p:cNvSpPr>
          <p:nvPr/>
        </p:nvSpPr>
        <p:spPr bwMode="auto">
          <a:xfrm>
            <a:off x="1403350" y="2852738"/>
            <a:ext cx="5832946" cy="1625600"/>
          </a:xfrm>
          <a:prstGeom prst="rect">
            <a:avLst/>
          </a:prstGeom>
          <a:solidFill>
            <a:srgbClr val="66CCFF">
              <a:alpha val="45098"/>
            </a:srgbClr>
          </a:solidFill>
          <a:ln w="12700">
            <a:noFill/>
            <a:miter lim="800000"/>
            <a:headEnd/>
            <a:tailEnd/>
          </a:ln>
        </p:spPr>
        <p:txBody>
          <a:bodyPr lIns="92075" tIns="46038" rIns="92075" bIns="46038" anchor="ctr"/>
          <a:lstStyle/>
          <a:p>
            <a:pPr marL="723900" indent="-723900" algn="ctr" eaLnBrk="0" hangingPunct="0">
              <a:spcBef>
                <a:spcPct val="20000"/>
              </a:spcBef>
              <a:buClr>
                <a:srgbClr val="009999"/>
              </a:buClr>
              <a:buFont typeface="Wingdings" pitchFamily="2" charset="2"/>
              <a:buNone/>
            </a:pPr>
            <a:r>
              <a:rPr lang="en-GB" sz="2800" b="1" dirty="0">
                <a:solidFill>
                  <a:srgbClr val="000000"/>
                </a:solidFill>
                <a:latin typeface="Arial" charset="0"/>
              </a:rPr>
              <a:t>Phil </a:t>
            </a:r>
            <a:r>
              <a:rPr lang="en-GB" sz="2800" b="1" dirty="0" smtClean="0">
                <a:solidFill>
                  <a:srgbClr val="000000"/>
                </a:solidFill>
                <a:latin typeface="Arial" charset="0"/>
              </a:rPr>
              <a:t>Race &amp;</a:t>
            </a:r>
          </a:p>
          <a:p>
            <a:pPr marL="723900" indent="-723900" algn="ctr" eaLnBrk="0" hangingPunct="0">
              <a:spcBef>
                <a:spcPct val="20000"/>
              </a:spcBef>
              <a:buClr>
                <a:srgbClr val="009999"/>
              </a:buClr>
              <a:buFont typeface="Wingdings" pitchFamily="2" charset="2"/>
              <a:buNone/>
            </a:pPr>
            <a:r>
              <a:rPr lang="en-GB" sz="2800" b="1" dirty="0" smtClean="0">
                <a:solidFill>
                  <a:srgbClr val="000000"/>
                </a:solidFill>
                <a:latin typeface="Arial" charset="0"/>
              </a:rPr>
              <a:t>Sally Brown</a:t>
            </a:r>
            <a:endParaRPr lang="en-GB" sz="2800" b="1" dirty="0">
              <a:solidFill>
                <a:srgbClr val="000000"/>
              </a:solidFill>
              <a:latin typeface="Arial" charset="0"/>
            </a:endParaRPr>
          </a:p>
        </p:txBody>
      </p:sp>
      <p:cxnSp>
        <p:nvCxnSpPr>
          <p:cNvPr id="12" name="Elbow Connector 11"/>
          <p:cNvCxnSpPr/>
          <p:nvPr/>
        </p:nvCxnSpPr>
        <p:spPr bwMode="auto">
          <a:xfrm>
            <a:off x="500034" y="5572140"/>
            <a:ext cx="914400" cy="914400"/>
          </a:xfrm>
          <a:prstGeom prst="bentConnector3">
            <a:avLst/>
          </a:prstGeom>
          <a:solidFill>
            <a:srgbClr val="660066"/>
          </a:solidFill>
          <a:ln w="9525" cap="flat" cmpd="sng" algn="ctr">
            <a:noFill/>
            <a:prstDash val="solid"/>
            <a:round/>
            <a:headEnd type="none" w="med" len="med"/>
            <a:tailEnd type="none" w="med" len="med"/>
          </a:ln>
          <a:effectLst/>
        </p:spPr>
      </p:cxn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And one final question...</a:t>
            </a:r>
            <a:endParaRPr lang="en-GB" b="1" dirty="0"/>
          </a:p>
        </p:txBody>
      </p:sp>
      <p:sp>
        <p:nvSpPr>
          <p:cNvPr id="3" name="Content Placeholder 2"/>
          <p:cNvSpPr>
            <a:spLocks noGrp="1"/>
          </p:cNvSpPr>
          <p:nvPr>
            <p:ph idx="1"/>
          </p:nvPr>
        </p:nvSpPr>
        <p:spPr/>
        <p:txBody>
          <a:bodyPr/>
          <a:lstStyle/>
          <a:p>
            <a:pPr>
              <a:lnSpc>
                <a:spcPct val="100000"/>
              </a:lnSpc>
            </a:pPr>
            <a:r>
              <a:rPr lang="en-GB" sz="2600" dirty="0" smtClean="0"/>
              <a:t>Still thinking of the first time you taught that particular topic, think back to the first time you </a:t>
            </a:r>
            <a:r>
              <a:rPr lang="en-GB" sz="2600" dirty="0" smtClean="0">
                <a:solidFill>
                  <a:srgbClr val="FF0000"/>
                </a:solidFill>
              </a:rPr>
              <a:t>measured </a:t>
            </a:r>
            <a:r>
              <a:rPr lang="en-GB" sz="2600" dirty="0" smtClean="0"/>
              <a:t>students’ learning of the topic.</a:t>
            </a:r>
          </a:p>
          <a:p>
            <a:pPr>
              <a:lnSpc>
                <a:spcPct val="100000"/>
              </a:lnSpc>
            </a:pPr>
            <a:r>
              <a:rPr lang="en-GB" sz="2600" dirty="0" smtClean="0"/>
              <a:t>To what extent did you find that after </a:t>
            </a:r>
            <a:r>
              <a:rPr lang="en-GB" sz="2600" dirty="0" smtClean="0">
                <a:solidFill>
                  <a:srgbClr val="FF0000"/>
                </a:solidFill>
              </a:rPr>
              <a:t>assessing</a:t>
            </a:r>
            <a:r>
              <a:rPr lang="en-GB" sz="2600" dirty="0" smtClean="0"/>
              <a:t> students work, you yourself had ‘made sense’ of the topic even more deeply?</a:t>
            </a:r>
          </a:p>
          <a:p>
            <a:pPr lvl="1">
              <a:lnSpc>
                <a:spcPct val="100000"/>
              </a:lnSpc>
            </a:pPr>
            <a:r>
              <a:rPr lang="en-GB" sz="2600" dirty="0" smtClean="0">
                <a:solidFill>
                  <a:srgbClr val="FF0000"/>
                </a:solidFill>
              </a:rPr>
              <a:t>Very much better: raise two hands</a:t>
            </a:r>
          </a:p>
          <a:p>
            <a:pPr lvl="1">
              <a:lnSpc>
                <a:spcPct val="100000"/>
              </a:lnSpc>
            </a:pPr>
            <a:r>
              <a:rPr lang="en-GB" sz="2600" dirty="0" smtClean="0">
                <a:solidFill>
                  <a:srgbClr val="333399"/>
                </a:solidFill>
              </a:rPr>
              <a:t>Somewhat better: raise one hand</a:t>
            </a:r>
          </a:p>
          <a:p>
            <a:pPr lvl="1">
              <a:lnSpc>
                <a:spcPct val="100000"/>
              </a:lnSpc>
            </a:pPr>
            <a:r>
              <a:rPr lang="en-GB" sz="2600" dirty="0" smtClean="0">
                <a:solidFill>
                  <a:schemeClr val="bg2">
                    <a:lumMod val="75000"/>
                  </a:schemeClr>
                </a:solidFill>
              </a:rPr>
              <a:t>No better: raise no hand</a:t>
            </a:r>
          </a:p>
          <a:p>
            <a:pPr lvl="1">
              <a:lnSpc>
                <a:spcPct val="100000"/>
              </a:lnSpc>
            </a:pPr>
            <a:endParaRPr lang="en-GB" sz="26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1752600"/>
          </a:xfrm>
          <a:prstGeom prst="rect">
            <a:avLst/>
          </a:prstGeom>
          <a:noFill/>
          <a:ln w="12700">
            <a:noFill/>
            <a:miter lim="800000"/>
            <a:headEnd/>
            <a:tailEnd/>
          </a:ln>
        </p:spPr>
        <p:txBody>
          <a:bodyPr lIns="92075" tIns="46038" rIns="92075" bIns="46038" anchor="ctr"/>
          <a:lstStyle/>
          <a:p>
            <a:pPr algn="ctr" eaLnBrk="0" hangingPunct="0">
              <a:lnSpc>
                <a:spcPct val="80000"/>
              </a:lnSpc>
            </a:pPr>
            <a:r>
              <a:rPr lang="en-US" sz="4400" b="1" dirty="0">
                <a:solidFill>
                  <a:srgbClr val="CCFF33"/>
                </a:solidFill>
              </a:rPr>
              <a:t>Ripples on a pond….</a:t>
            </a:r>
          </a:p>
        </p:txBody>
      </p:sp>
      <p:sp>
        <p:nvSpPr>
          <p:cNvPr id="3" name="Oval 4"/>
          <p:cNvSpPr>
            <a:spLocks noChangeArrowheads="1"/>
          </p:cNvSpPr>
          <p:nvPr/>
        </p:nvSpPr>
        <p:spPr bwMode="auto">
          <a:xfrm>
            <a:off x="228600" y="-228600"/>
            <a:ext cx="8305800" cy="7924800"/>
          </a:xfrm>
          <a:prstGeom prst="ellipse">
            <a:avLst/>
          </a:prstGeom>
          <a:solidFill>
            <a:srgbClr val="33CC33"/>
          </a:solidFill>
          <a:ln w="12700">
            <a:solidFill>
              <a:schemeClr val="tx1"/>
            </a:solidFill>
            <a:round/>
            <a:headEnd type="none" w="sm" len="sm"/>
            <a:tailEnd type="none" w="sm" len="sm"/>
          </a:ln>
        </p:spPr>
        <p:txBody>
          <a:bodyPr wrap="none" anchor="ctr"/>
          <a:lstStyle/>
          <a:p>
            <a:pPr eaLnBrk="0" hangingPunct="0"/>
            <a:endParaRPr lang="en-US" dirty="0">
              <a:solidFill>
                <a:srgbClr val="000000"/>
              </a:solidFill>
            </a:endParaRPr>
          </a:p>
        </p:txBody>
      </p:sp>
      <p:sp>
        <p:nvSpPr>
          <p:cNvPr id="4" name="Oval 5"/>
          <p:cNvSpPr>
            <a:spLocks noChangeArrowheads="1"/>
          </p:cNvSpPr>
          <p:nvPr/>
        </p:nvSpPr>
        <p:spPr bwMode="auto">
          <a:xfrm>
            <a:off x="762000" y="228600"/>
            <a:ext cx="7162800" cy="6934200"/>
          </a:xfrm>
          <a:prstGeom prst="ellipse">
            <a:avLst/>
          </a:prstGeom>
          <a:solidFill>
            <a:schemeClr val="accent2"/>
          </a:solidFill>
          <a:ln w="12700">
            <a:solidFill>
              <a:schemeClr val="tx1"/>
            </a:solidFill>
            <a:round/>
            <a:headEnd type="none" w="sm" len="sm"/>
            <a:tailEnd type="none" w="sm" len="sm"/>
          </a:ln>
        </p:spPr>
        <p:txBody>
          <a:bodyPr wrap="none" anchor="ctr"/>
          <a:lstStyle/>
          <a:p>
            <a:pPr algn="ctr" eaLnBrk="0" hangingPunct="0"/>
            <a:endParaRPr lang="en-US" sz="2000" b="1" dirty="0">
              <a:solidFill>
                <a:srgbClr val="000000"/>
              </a:solidFill>
            </a:endParaRPr>
          </a:p>
        </p:txBody>
      </p:sp>
      <p:sp>
        <p:nvSpPr>
          <p:cNvPr id="5" name="Oval 6">
            <a:hlinkClick r:id="" action="ppaction://hlinkshowjump?jump=previousslide"/>
          </p:cNvPr>
          <p:cNvSpPr>
            <a:spLocks noChangeArrowheads="1"/>
          </p:cNvSpPr>
          <p:nvPr/>
        </p:nvSpPr>
        <p:spPr bwMode="auto">
          <a:xfrm>
            <a:off x="1295400" y="762000"/>
            <a:ext cx="6096000" cy="594360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eaLnBrk="0" hangingPunct="0"/>
            <a:endParaRPr lang="en-US" dirty="0">
              <a:solidFill>
                <a:srgbClr val="000000"/>
              </a:solidFill>
            </a:endParaRPr>
          </a:p>
        </p:txBody>
      </p:sp>
      <p:sp>
        <p:nvSpPr>
          <p:cNvPr id="6" name="Oval 7"/>
          <p:cNvSpPr>
            <a:spLocks noChangeArrowheads="1"/>
          </p:cNvSpPr>
          <p:nvPr/>
        </p:nvSpPr>
        <p:spPr bwMode="auto">
          <a:xfrm>
            <a:off x="2006600" y="1549400"/>
            <a:ext cx="4749800" cy="4445000"/>
          </a:xfrm>
          <a:prstGeom prst="ellipse">
            <a:avLst/>
          </a:prstGeom>
          <a:solidFill>
            <a:srgbClr val="FF99FF"/>
          </a:solidFill>
          <a:ln w="50800">
            <a:solidFill>
              <a:schemeClr val="tx1"/>
            </a:solidFill>
            <a:round/>
            <a:headEnd/>
            <a:tailEnd/>
          </a:ln>
        </p:spPr>
        <p:txBody>
          <a:bodyPr wrap="none" anchor="ctr"/>
          <a:lstStyle/>
          <a:p>
            <a:pPr eaLnBrk="0" hangingPunct="0"/>
            <a:endParaRPr lang="en-US" dirty="0">
              <a:solidFill>
                <a:srgbClr val="000000"/>
              </a:solidFill>
            </a:endParaRPr>
          </a:p>
        </p:txBody>
      </p:sp>
      <p:sp>
        <p:nvSpPr>
          <p:cNvPr id="7" name="Oval 8"/>
          <p:cNvSpPr>
            <a:spLocks noChangeArrowheads="1"/>
          </p:cNvSpPr>
          <p:nvPr/>
        </p:nvSpPr>
        <p:spPr bwMode="auto">
          <a:xfrm>
            <a:off x="2692400" y="2082800"/>
            <a:ext cx="3378200" cy="3302000"/>
          </a:xfrm>
          <a:prstGeom prst="ellipse">
            <a:avLst/>
          </a:prstGeom>
          <a:solidFill>
            <a:srgbClr val="FF3300"/>
          </a:solidFill>
          <a:ln w="50800">
            <a:solidFill>
              <a:schemeClr val="tx1"/>
            </a:solidFill>
            <a:round/>
            <a:headEnd/>
            <a:tailEnd/>
          </a:ln>
        </p:spPr>
        <p:txBody>
          <a:bodyPr wrap="none" anchor="ctr"/>
          <a:lstStyle/>
          <a:p>
            <a:pPr eaLnBrk="0" hangingPunct="0"/>
            <a:endParaRPr lang="en-US" dirty="0">
              <a:solidFill>
                <a:srgbClr val="000000"/>
              </a:solidFill>
            </a:endParaRPr>
          </a:p>
        </p:txBody>
      </p:sp>
      <p:sp>
        <p:nvSpPr>
          <p:cNvPr id="8" name="Oval 9"/>
          <p:cNvSpPr>
            <a:spLocks noChangeArrowheads="1"/>
          </p:cNvSpPr>
          <p:nvPr/>
        </p:nvSpPr>
        <p:spPr bwMode="auto">
          <a:xfrm>
            <a:off x="3378200" y="2844800"/>
            <a:ext cx="1930400" cy="1778000"/>
          </a:xfrm>
          <a:prstGeom prst="ellipse">
            <a:avLst/>
          </a:prstGeom>
          <a:solidFill>
            <a:srgbClr val="FFFF66"/>
          </a:solidFill>
          <a:ln w="50800">
            <a:solidFill>
              <a:schemeClr val="tx1"/>
            </a:solidFill>
            <a:round/>
            <a:headEnd/>
            <a:tailEnd/>
          </a:ln>
        </p:spPr>
        <p:txBody>
          <a:bodyPr wrap="none" lIns="92075" tIns="46038" rIns="92075" bIns="46038" anchor="ctr"/>
          <a:lstStyle/>
          <a:p>
            <a:pPr algn="ctr" eaLnBrk="0" hangingPunct="0"/>
            <a:r>
              <a:rPr lang="en-US" sz="2800" b="1" dirty="0">
                <a:solidFill>
                  <a:srgbClr val="000000"/>
                </a:solidFill>
              </a:rPr>
              <a:t>Wanting/</a:t>
            </a:r>
          </a:p>
          <a:p>
            <a:pPr algn="ctr" eaLnBrk="0" hangingPunct="0"/>
            <a:r>
              <a:rPr lang="en-US" sz="2800" b="1" dirty="0">
                <a:solidFill>
                  <a:srgbClr val="000000"/>
                </a:solidFill>
              </a:rPr>
              <a:t>Needing</a:t>
            </a:r>
          </a:p>
        </p:txBody>
      </p:sp>
      <p:sp>
        <p:nvSpPr>
          <p:cNvPr id="9" name="Rectangle 10"/>
          <p:cNvSpPr>
            <a:spLocks noChangeArrowheads="1"/>
          </p:cNvSpPr>
          <p:nvPr/>
        </p:nvSpPr>
        <p:spPr bwMode="auto">
          <a:xfrm>
            <a:off x="3810000" y="4618038"/>
            <a:ext cx="1447800" cy="579437"/>
          </a:xfrm>
          <a:prstGeom prst="rect">
            <a:avLst/>
          </a:prstGeom>
          <a:noFill/>
          <a:ln w="9525">
            <a:noFill/>
            <a:miter lim="800000"/>
            <a:headEnd/>
            <a:tailEnd/>
          </a:ln>
        </p:spPr>
        <p:txBody>
          <a:bodyPr lIns="92075" tIns="46038" rIns="92075" bIns="46038">
            <a:spAutoFit/>
          </a:bodyPr>
          <a:lstStyle/>
          <a:p>
            <a:pPr eaLnBrk="0" hangingPunct="0"/>
            <a:r>
              <a:rPr lang="en-US" sz="3200" b="1" dirty="0">
                <a:solidFill>
                  <a:srgbClr val="FFFFFF"/>
                </a:solidFill>
              </a:rPr>
              <a:t>Doing</a:t>
            </a:r>
          </a:p>
        </p:txBody>
      </p:sp>
      <p:sp>
        <p:nvSpPr>
          <p:cNvPr id="10" name="Rectangle 11"/>
          <p:cNvSpPr>
            <a:spLocks noChangeArrowheads="1"/>
          </p:cNvSpPr>
          <p:nvPr/>
        </p:nvSpPr>
        <p:spPr bwMode="auto">
          <a:xfrm>
            <a:off x="3505200" y="6065838"/>
            <a:ext cx="2514600" cy="579437"/>
          </a:xfrm>
          <a:prstGeom prst="rect">
            <a:avLst/>
          </a:prstGeom>
          <a:noFill/>
          <a:ln w="9525">
            <a:noFill/>
            <a:miter lim="800000"/>
            <a:headEnd/>
            <a:tailEnd/>
          </a:ln>
        </p:spPr>
        <p:txBody>
          <a:bodyPr lIns="92075" tIns="46038" rIns="92075" bIns="46038">
            <a:spAutoFit/>
          </a:bodyPr>
          <a:lstStyle/>
          <a:p>
            <a:pPr eaLnBrk="0" hangingPunct="0"/>
            <a:r>
              <a:rPr lang="en-US" sz="3200" b="1" dirty="0">
                <a:solidFill>
                  <a:srgbClr val="000000"/>
                </a:solidFill>
              </a:rPr>
              <a:t>Feedback</a:t>
            </a:r>
          </a:p>
        </p:txBody>
      </p:sp>
      <p:sp>
        <p:nvSpPr>
          <p:cNvPr id="12" name="Text Box 13"/>
          <p:cNvSpPr txBox="1">
            <a:spLocks noChangeArrowheads="1"/>
          </p:cNvSpPr>
          <p:nvPr/>
        </p:nvSpPr>
        <p:spPr bwMode="auto">
          <a:xfrm>
            <a:off x="6372200" y="1124744"/>
            <a:ext cx="2438400" cy="1354217"/>
          </a:xfrm>
          <a:prstGeom prst="rect">
            <a:avLst/>
          </a:prstGeom>
          <a:solidFill>
            <a:srgbClr val="33CC33"/>
          </a:solidFill>
          <a:ln w="12700">
            <a:noFill/>
            <a:miter lim="800000"/>
            <a:headEnd type="none" w="sm" len="sm"/>
            <a:tailEnd type="none" w="sm" len="sm"/>
          </a:ln>
        </p:spPr>
        <p:txBody>
          <a:bodyPr>
            <a:spAutoFit/>
          </a:bodyPr>
          <a:lstStyle/>
          <a:p>
            <a:pPr algn="ctr" eaLnBrk="0" hangingPunct="0">
              <a:spcBef>
                <a:spcPct val="50000"/>
              </a:spcBef>
            </a:pPr>
            <a:r>
              <a:rPr lang="en-GB" sz="3200" b="1" dirty="0">
                <a:solidFill>
                  <a:srgbClr val="000000"/>
                </a:solidFill>
              </a:rPr>
              <a:t>Assessing</a:t>
            </a:r>
          </a:p>
          <a:p>
            <a:pPr algn="ctr" eaLnBrk="0" hangingPunct="0">
              <a:spcBef>
                <a:spcPct val="50000"/>
              </a:spcBef>
            </a:pPr>
            <a:r>
              <a:rPr lang="en-GB" sz="2000" b="1" dirty="0">
                <a:solidFill>
                  <a:srgbClr val="000000"/>
                </a:solidFill>
              </a:rPr>
              <a:t>making informed judgements</a:t>
            </a:r>
          </a:p>
        </p:txBody>
      </p:sp>
      <p:sp>
        <p:nvSpPr>
          <p:cNvPr id="13" name="AutoShape 16">
            <a:hlinkClick r:id="rId3" action="ppaction://hlinkpres?slideindex=1&amp;slidetitle=" highlightClick="1"/>
          </p:cNvPr>
          <p:cNvSpPr>
            <a:spLocks noChangeArrowheads="1"/>
          </p:cNvSpPr>
          <p:nvPr/>
        </p:nvSpPr>
        <p:spPr bwMode="auto">
          <a:xfrm>
            <a:off x="8101013" y="5821363"/>
            <a:ext cx="1042987" cy="1042987"/>
          </a:xfrm>
          <a:prstGeom prst="actionButtonBlank">
            <a:avLst/>
          </a:prstGeom>
          <a:noFill/>
          <a:ln w="12700">
            <a:noFill/>
            <a:miter lim="800000"/>
            <a:headEnd type="none" w="sm" len="sm"/>
            <a:tailEnd type="none" w="sm" len="sm"/>
          </a:ln>
        </p:spPr>
        <p:txBody>
          <a:bodyPr wrap="none" anchor="ctr"/>
          <a:lstStyle/>
          <a:p>
            <a:pPr eaLnBrk="0" hangingPunct="0"/>
            <a:endParaRPr lang="en-US" dirty="0">
              <a:solidFill>
                <a:srgbClr val="000000"/>
              </a:solidFill>
            </a:endParaRPr>
          </a:p>
        </p:txBody>
      </p:sp>
      <p:sp>
        <p:nvSpPr>
          <p:cNvPr id="14" name="Rectangle 17"/>
          <p:cNvSpPr>
            <a:spLocks noChangeArrowheads="1"/>
          </p:cNvSpPr>
          <p:nvPr/>
        </p:nvSpPr>
        <p:spPr bwMode="auto">
          <a:xfrm>
            <a:off x="2987675" y="5157788"/>
            <a:ext cx="2795588" cy="579437"/>
          </a:xfrm>
          <a:prstGeom prst="rect">
            <a:avLst/>
          </a:prstGeom>
          <a:noFill/>
          <a:ln w="9525">
            <a:noFill/>
            <a:miter lim="800000"/>
            <a:headEnd/>
            <a:tailEnd/>
          </a:ln>
        </p:spPr>
        <p:txBody>
          <a:bodyPr lIns="92075" tIns="46038" rIns="92075" bIns="46038">
            <a:spAutoFit/>
          </a:bodyPr>
          <a:lstStyle/>
          <a:p>
            <a:pPr eaLnBrk="0" hangingPunct="0"/>
            <a:r>
              <a:rPr lang="en-US" sz="3200" b="1" dirty="0">
                <a:solidFill>
                  <a:srgbClr val="000000"/>
                </a:solidFill>
              </a:rPr>
              <a:t>Making sense</a:t>
            </a:r>
          </a:p>
        </p:txBody>
      </p:sp>
      <p:sp>
        <p:nvSpPr>
          <p:cNvPr id="15" name="Text Box 12"/>
          <p:cNvSpPr txBox="1">
            <a:spLocks noChangeArrowheads="1"/>
          </p:cNvSpPr>
          <p:nvPr/>
        </p:nvSpPr>
        <p:spPr bwMode="auto">
          <a:xfrm>
            <a:off x="714348" y="142852"/>
            <a:ext cx="7494671" cy="707886"/>
          </a:xfrm>
          <a:prstGeom prst="rect">
            <a:avLst/>
          </a:prstGeom>
          <a:noFill/>
          <a:ln w="12700">
            <a:noFill/>
            <a:miter lim="800000"/>
            <a:headEnd type="none" w="sm" len="sm"/>
            <a:tailEnd type="none" w="sm" len="sm"/>
          </a:ln>
        </p:spPr>
        <p:txBody>
          <a:bodyPr wrap="square">
            <a:spAutoFit/>
          </a:bodyPr>
          <a:lstStyle/>
          <a:p>
            <a:pPr algn="ctr" eaLnBrk="0" hangingPunct="0"/>
            <a:r>
              <a:rPr lang="en-GB" sz="2000" b="1" dirty="0">
                <a:solidFill>
                  <a:srgbClr val="FFFFFF"/>
                </a:solidFill>
              </a:rPr>
              <a:t>Coaching, </a:t>
            </a:r>
          </a:p>
          <a:p>
            <a:pPr algn="ctr" eaLnBrk="0" hangingPunct="0"/>
            <a:r>
              <a:rPr lang="en-GB" sz="2000" b="1" dirty="0">
                <a:solidFill>
                  <a:srgbClr val="FFFFFF"/>
                </a:solidFill>
              </a:rPr>
              <a:t>explaining, teaching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ou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dissolve">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499"/>
                                          </p:stCondLst>
                                        </p:cTn>
                                        <p:tgtEl>
                                          <p:spTgt spid="15"/>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5" presetClass="entr" presetSubtype="0"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p:cTn id="26" dur="1000" fill="hold"/>
                                        <p:tgtEl>
                                          <p:spTgt spid="12"/>
                                        </p:tgtEl>
                                        <p:attrNameLst>
                                          <p:attrName>ppt_w</p:attrName>
                                        </p:attrNameLst>
                                      </p:cBhvr>
                                      <p:tavLst>
                                        <p:tav tm="0">
                                          <p:val>
                                            <p:fltVal val="0"/>
                                          </p:val>
                                        </p:tav>
                                        <p:tav tm="100000">
                                          <p:val>
                                            <p:strVal val="#ppt_w"/>
                                          </p:val>
                                        </p:tav>
                                      </p:tavLst>
                                    </p:anim>
                                    <p:anim calcmode="lin" valueType="num">
                                      <p:cBhvr>
                                        <p:cTn id="27" dur="1000" fill="hold"/>
                                        <p:tgtEl>
                                          <p:spTgt spid="12"/>
                                        </p:tgtEl>
                                        <p:attrNameLst>
                                          <p:attrName>ppt_h</p:attrName>
                                        </p:attrNameLst>
                                      </p:cBhvr>
                                      <p:tavLst>
                                        <p:tav tm="0">
                                          <p:val>
                                            <p:fltVal val="0"/>
                                          </p:val>
                                        </p:tav>
                                        <p:tav tm="100000">
                                          <p:val>
                                            <p:strVal val="#ppt_h"/>
                                          </p:val>
                                        </p:tav>
                                      </p:tavLst>
                                    </p:anim>
                                    <p:anim calcmode="lin" valueType="num">
                                      <p:cBhvr>
                                        <p:cTn id="28" dur="1000" fill="hold"/>
                                        <p:tgtEl>
                                          <p:spTgt spid="12"/>
                                        </p:tgtEl>
                                        <p:attrNameLst>
                                          <p:attrName>ppt_x</p:attrName>
                                        </p:attrNameLst>
                                      </p:cBhvr>
                                      <p:tavLst>
                                        <p:tav tm="0" fmla="#ppt_x+(cos(-2*pi*(1-$))*-#ppt_x-sin(-2*pi*(1-$))*(1-#ppt_y))*(1-$)">
                                          <p:val>
                                            <p:fltVal val="0"/>
                                          </p:val>
                                        </p:tav>
                                        <p:tav tm="100000">
                                          <p:val>
                                            <p:fltVal val="1"/>
                                          </p:val>
                                        </p:tav>
                                      </p:tavLst>
                                    </p:anim>
                                    <p:anim calcmode="lin" valueType="num">
                                      <p:cBhvr>
                                        <p:cTn id="29" dur="1000" fill="hold"/>
                                        <p:tgtEl>
                                          <p:spTgt spid="12"/>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autoUpdateAnimBg="0"/>
      <p:bldP spid="5" grpId="0" animBg="1"/>
      <p:bldP spid="12" grpId="0" animBg="1" autoUpdateAnimBg="0"/>
      <p:bldP spid="15"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GB" sz="3600" b="1" dirty="0" smtClean="0"/>
              <a:t>The guru Royce Sadler</a:t>
            </a:r>
            <a:br>
              <a:rPr lang="en-GB" sz="3600" b="1" dirty="0" smtClean="0"/>
            </a:br>
            <a:endParaRPr lang="en-GB" sz="3600" b="1" dirty="0" smtClean="0"/>
          </a:p>
        </p:txBody>
      </p:sp>
      <p:sp>
        <p:nvSpPr>
          <p:cNvPr id="26627" name="Rectangle 3"/>
          <p:cNvSpPr>
            <a:spLocks noGrp="1" noChangeArrowheads="1"/>
          </p:cNvSpPr>
          <p:nvPr>
            <p:ph idx="1"/>
          </p:nvPr>
        </p:nvSpPr>
        <p:spPr>
          <a:xfrm>
            <a:off x="214313" y="1071563"/>
            <a:ext cx="8483600" cy="5130800"/>
          </a:xfrm>
        </p:spPr>
        <p:txBody>
          <a:bodyPr/>
          <a:lstStyle/>
          <a:p>
            <a:pPr eaLnBrk="1" hangingPunct="1">
              <a:lnSpc>
                <a:spcPct val="100000"/>
              </a:lnSpc>
              <a:buFontTx/>
              <a:buNone/>
            </a:pPr>
            <a:r>
              <a:rPr lang="en-AU" sz="2600" dirty="0" smtClean="0"/>
              <a:t>“The indispensable conditions for improvement are that the student comes to hold a concept of quality roughly similar to that held by the teacher, is able to monitor continuously the quality of what is being produced </a:t>
            </a:r>
            <a:r>
              <a:rPr lang="en-AU" sz="2600" b="1" i="1" dirty="0" smtClean="0">
                <a:solidFill>
                  <a:srgbClr val="FF0000"/>
                </a:solidFill>
              </a:rPr>
              <a:t>during the act of production itself</a:t>
            </a:r>
            <a:r>
              <a:rPr lang="en-AU" sz="2600" dirty="0" smtClean="0"/>
              <a:t>, and has a repertoire of alternative moves or strategies from which to draw at any given point. In other words, students have to be able to judge the quality of what they are producing and be able to regulate what they are doing </a:t>
            </a:r>
            <a:r>
              <a:rPr lang="en-AU" sz="2600" b="1" i="1" dirty="0" smtClean="0">
                <a:solidFill>
                  <a:srgbClr val="FF0000"/>
                </a:solidFill>
              </a:rPr>
              <a:t>during the doing of it</a:t>
            </a:r>
            <a:r>
              <a:rPr lang="en-AU" sz="2600" dirty="0" smtClean="0"/>
              <a:t>”. (Sadler 1989). (my italics)</a:t>
            </a:r>
            <a:endParaRPr lang="en-GB" sz="26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ChangeArrowheads="1"/>
          </p:cNvSpPr>
          <p:nvPr/>
        </p:nvSpPr>
        <p:spPr bwMode="auto">
          <a:xfrm>
            <a:off x="3810000" y="4618038"/>
            <a:ext cx="1447800" cy="579437"/>
          </a:xfrm>
          <a:prstGeom prst="rect">
            <a:avLst/>
          </a:prstGeom>
          <a:noFill/>
          <a:ln w="9525">
            <a:noFill/>
            <a:miter lim="800000"/>
            <a:headEnd/>
            <a:tailEnd/>
          </a:ln>
        </p:spPr>
        <p:txBody>
          <a:bodyPr lIns="92075" tIns="46038" rIns="92075" bIns="46038">
            <a:spAutoFit/>
          </a:bodyPr>
          <a:lstStyle/>
          <a:p>
            <a:pPr eaLnBrk="0" hangingPunct="0"/>
            <a:r>
              <a:rPr lang="en-US" sz="3200" b="1" dirty="0">
                <a:solidFill>
                  <a:srgbClr val="FFFFFF"/>
                </a:solidFill>
              </a:rPr>
              <a:t>Doing</a:t>
            </a:r>
          </a:p>
        </p:txBody>
      </p:sp>
      <p:sp>
        <p:nvSpPr>
          <p:cNvPr id="9" name="AutoShape 9">
            <a:hlinkClick r:id="rId3" action="ppaction://hlinkpres?slideindex=1&amp;slidetitle=" highlightClick="1"/>
          </p:cNvPr>
          <p:cNvSpPr>
            <a:spLocks noChangeArrowheads="1"/>
          </p:cNvSpPr>
          <p:nvPr/>
        </p:nvSpPr>
        <p:spPr bwMode="auto">
          <a:xfrm>
            <a:off x="8101013" y="5821363"/>
            <a:ext cx="1042987" cy="1042987"/>
          </a:xfrm>
          <a:prstGeom prst="actionButtonBlank">
            <a:avLst/>
          </a:prstGeom>
          <a:noFill/>
          <a:ln w="12700">
            <a:noFill/>
            <a:miter lim="800000"/>
            <a:headEnd type="none" w="sm" len="sm"/>
            <a:tailEnd type="none" w="sm" len="sm"/>
          </a:ln>
        </p:spPr>
        <p:txBody>
          <a:bodyPr wrap="none" anchor="ctr"/>
          <a:lstStyle/>
          <a:p>
            <a:pPr eaLnBrk="0" hangingPunct="0"/>
            <a:endParaRPr lang="en-US" dirty="0">
              <a:solidFill>
                <a:srgbClr val="000000"/>
              </a:solidFill>
            </a:endParaRPr>
          </a:p>
        </p:txBody>
      </p:sp>
      <p:sp>
        <p:nvSpPr>
          <p:cNvPr id="13" name="Rectangle 2"/>
          <p:cNvSpPr>
            <a:spLocks noChangeArrowheads="1"/>
          </p:cNvSpPr>
          <p:nvPr/>
        </p:nvSpPr>
        <p:spPr bwMode="auto">
          <a:xfrm>
            <a:off x="0" y="0"/>
            <a:ext cx="9144000" cy="1752600"/>
          </a:xfrm>
          <a:prstGeom prst="rect">
            <a:avLst/>
          </a:prstGeom>
          <a:noFill/>
          <a:ln w="12700">
            <a:noFill/>
            <a:miter lim="800000"/>
            <a:headEnd/>
            <a:tailEnd/>
          </a:ln>
        </p:spPr>
        <p:txBody>
          <a:bodyPr lIns="92075" tIns="46038" rIns="92075" bIns="46038" anchor="ctr"/>
          <a:lstStyle/>
          <a:p>
            <a:pPr algn="ctr" eaLnBrk="0" hangingPunct="0">
              <a:lnSpc>
                <a:spcPct val="80000"/>
              </a:lnSpc>
            </a:pPr>
            <a:r>
              <a:rPr lang="en-US" sz="4400" b="1" dirty="0">
                <a:solidFill>
                  <a:srgbClr val="CCFF33"/>
                </a:solidFill>
              </a:rPr>
              <a:t>Ripples on a pond….</a:t>
            </a:r>
          </a:p>
        </p:txBody>
      </p:sp>
      <p:sp>
        <p:nvSpPr>
          <p:cNvPr id="14" name="Oval 4"/>
          <p:cNvSpPr>
            <a:spLocks noChangeArrowheads="1"/>
          </p:cNvSpPr>
          <p:nvPr/>
        </p:nvSpPr>
        <p:spPr bwMode="auto">
          <a:xfrm>
            <a:off x="228600" y="-228600"/>
            <a:ext cx="8305800" cy="7924800"/>
          </a:xfrm>
          <a:prstGeom prst="ellipse">
            <a:avLst/>
          </a:prstGeom>
          <a:solidFill>
            <a:srgbClr val="33CC33"/>
          </a:solidFill>
          <a:ln w="12700">
            <a:solidFill>
              <a:schemeClr val="tx1"/>
            </a:solidFill>
            <a:round/>
            <a:headEnd type="none" w="sm" len="sm"/>
            <a:tailEnd type="none" w="sm" len="sm"/>
          </a:ln>
        </p:spPr>
        <p:txBody>
          <a:bodyPr wrap="none" anchor="ctr"/>
          <a:lstStyle/>
          <a:p>
            <a:pPr eaLnBrk="0" hangingPunct="0"/>
            <a:endParaRPr lang="en-US" dirty="0">
              <a:solidFill>
                <a:srgbClr val="000000"/>
              </a:solidFill>
            </a:endParaRPr>
          </a:p>
        </p:txBody>
      </p:sp>
      <p:sp>
        <p:nvSpPr>
          <p:cNvPr id="15" name="Oval 5"/>
          <p:cNvSpPr>
            <a:spLocks noChangeArrowheads="1"/>
          </p:cNvSpPr>
          <p:nvPr/>
        </p:nvSpPr>
        <p:spPr bwMode="auto">
          <a:xfrm>
            <a:off x="762000" y="228600"/>
            <a:ext cx="7162800" cy="6934200"/>
          </a:xfrm>
          <a:prstGeom prst="ellipse">
            <a:avLst/>
          </a:prstGeom>
          <a:solidFill>
            <a:schemeClr val="accent2"/>
          </a:solidFill>
          <a:ln w="12700">
            <a:solidFill>
              <a:schemeClr val="tx1"/>
            </a:solidFill>
            <a:round/>
            <a:headEnd type="none" w="sm" len="sm"/>
            <a:tailEnd type="none" w="sm" len="sm"/>
          </a:ln>
        </p:spPr>
        <p:txBody>
          <a:bodyPr wrap="none" anchor="ctr"/>
          <a:lstStyle/>
          <a:p>
            <a:pPr algn="ctr" eaLnBrk="0" hangingPunct="0"/>
            <a:endParaRPr lang="en-US" sz="2000" b="1" dirty="0">
              <a:solidFill>
                <a:srgbClr val="000000"/>
              </a:solidFill>
            </a:endParaRPr>
          </a:p>
        </p:txBody>
      </p:sp>
      <p:sp>
        <p:nvSpPr>
          <p:cNvPr id="16" name="Oval 6">
            <a:hlinkClick r:id="" action="ppaction://hlinkshowjump?jump=previousslide"/>
          </p:cNvPr>
          <p:cNvSpPr>
            <a:spLocks noChangeArrowheads="1"/>
          </p:cNvSpPr>
          <p:nvPr/>
        </p:nvSpPr>
        <p:spPr bwMode="auto">
          <a:xfrm>
            <a:off x="1295400" y="762000"/>
            <a:ext cx="6096000" cy="594360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eaLnBrk="0" hangingPunct="0"/>
            <a:endParaRPr lang="en-US" dirty="0">
              <a:solidFill>
                <a:srgbClr val="000000"/>
              </a:solidFill>
            </a:endParaRPr>
          </a:p>
        </p:txBody>
      </p:sp>
      <p:sp>
        <p:nvSpPr>
          <p:cNvPr id="17" name="Oval 7"/>
          <p:cNvSpPr>
            <a:spLocks noChangeArrowheads="1"/>
          </p:cNvSpPr>
          <p:nvPr/>
        </p:nvSpPr>
        <p:spPr bwMode="auto">
          <a:xfrm>
            <a:off x="2006600" y="1549400"/>
            <a:ext cx="4749800" cy="4445000"/>
          </a:xfrm>
          <a:prstGeom prst="ellipse">
            <a:avLst/>
          </a:prstGeom>
          <a:solidFill>
            <a:srgbClr val="FF99FF"/>
          </a:solidFill>
          <a:ln w="50800">
            <a:solidFill>
              <a:schemeClr val="tx1"/>
            </a:solidFill>
            <a:round/>
            <a:headEnd/>
            <a:tailEnd/>
          </a:ln>
        </p:spPr>
        <p:txBody>
          <a:bodyPr wrap="none" anchor="ctr"/>
          <a:lstStyle/>
          <a:p>
            <a:pPr eaLnBrk="0" hangingPunct="0"/>
            <a:endParaRPr lang="en-US" dirty="0">
              <a:solidFill>
                <a:srgbClr val="000000"/>
              </a:solidFill>
            </a:endParaRPr>
          </a:p>
        </p:txBody>
      </p:sp>
      <p:sp>
        <p:nvSpPr>
          <p:cNvPr id="18" name="Oval 8"/>
          <p:cNvSpPr>
            <a:spLocks noChangeArrowheads="1"/>
          </p:cNvSpPr>
          <p:nvPr/>
        </p:nvSpPr>
        <p:spPr bwMode="auto">
          <a:xfrm>
            <a:off x="2692400" y="2082800"/>
            <a:ext cx="3378200" cy="3302000"/>
          </a:xfrm>
          <a:prstGeom prst="ellipse">
            <a:avLst/>
          </a:prstGeom>
          <a:solidFill>
            <a:srgbClr val="FF3300"/>
          </a:solidFill>
          <a:ln w="50800">
            <a:solidFill>
              <a:schemeClr val="tx1"/>
            </a:solidFill>
            <a:round/>
            <a:headEnd/>
            <a:tailEnd/>
          </a:ln>
        </p:spPr>
        <p:txBody>
          <a:bodyPr wrap="none" anchor="ctr"/>
          <a:lstStyle/>
          <a:p>
            <a:pPr eaLnBrk="0" hangingPunct="0"/>
            <a:endParaRPr lang="en-US" dirty="0">
              <a:solidFill>
                <a:srgbClr val="000000"/>
              </a:solidFill>
            </a:endParaRPr>
          </a:p>
        </p:txBody>
      </p:sp>
      <p:sp>
        <p:nvSpPr>
          <p:cNvPr id="19" name="Oval 9"/>
          <p:cNvSpPr>
            <a:spLocks noChangeArrowheads="1"/>
          </p:cNvSpPr>
          <p:nvPr/>
        </p:nvSpPr>
        <p:spPr bwMode="auto">
          <a:xfrm>
            <a:off x="3378200" y="2844800"/>
            <a:ext cx="1930400" cy="1778000"/>
          </a:xfrm>
          <a:prstGeom prst="ellipse">
            <a:avLst/>
          </a:prstGeom>
          <a:solidFill>
            <a:srgbClr val="FFFF66"/>
          </a:solidFill>
          <a:ln w="50800">
            <a:solidFill>
              <a:schemeClr val="tx1"/>
            </a:solidFill>
            <a:round/>
            <a:headEnd/>
            <a:tailEnd/>
          </a:ln>
        </p:spPr>
        <p:txBody>
          <a:bodyPr wrap="none" lIns="92075" tIns="46038" rIns="92075" bIns="46038" anchor="ctr"/>
          <a:lstStyle/>
          <a:p>
            <a:pPr algn="ctr" eaLnBrk="0" hangingPunct="0"/>
            <a:r>
              <a:rPr lang="en-US" sz="2800" b="1" dirty="0">
                <a:solidFill>
                  <a:srgbClr val="000000"/>
                </a:solidFill>
              </a:rPr>
              <a:t>Wanting/</a:t>
            </a:r>
          </a:p>
          <a:p>
            <a:pPr algn="ctr" eaLnBrk="0" hangingPunct="0"/>
            <a:r>
              <a:rPr lang="en-US" sz="2800" b="1" dirty="0">
                <a:solidFill>
                  <a:srgbClr val="000000"/>
                </a:solidFill>
              </a:rPr>
              <a:t>Needing</a:t>
            </a:r>
          </a:p>
        </p:txBody>
      </p:sp>
      <p:sp>
        <p:nvSpPr>
          <p:cNvPr id="20" name="Rectangle 10"/>
          <p:cNvSpPr>
            <a:spLocks noChangeArrowheads="1"/>
          </p:cNvSpPr>
          <p:nvPr/>
        </p:nvSpPr>
        <p:spPr bwMode="auto">
          <a:xfrm>
            <a:off x="3810000" y="4618038"/>
            <a:ext cx="1447800" cy="579437"/>
          </a:xfrm>
          <a:prstGeom prst="rect">
            <a:avLst/>
          </a:prstGeom>
          <a:noFill/>
          <a:ln w="9525">
            <a:noFill/>
            <a:miter lim="800000"/>
            <a:headEnd/>
            <a:tailEnd/>
          </a:ln>
        </p:spPr>
        <p:txBody>
          <a:bodyPr lIns="92075" tIns="46038" rIns="92075" bIns="46038">
            <a:spAutoFit/>
          </a:bodyPr>
          <a:lstStyle/>
          <a:p>
            <a:pPr eaLnBrk="0" hangingPunct="0"/>
            <a:r>
              <a:rPr lang="en-US" sz="3200" b="1" dirty="0">
                <a:solidFill>
                  <a:srgbClr val="FFFFFF"/>
                </a:solidFill>
              </a:rPr>
              <a:t>Doing</a:t>
            </a:r>
          </a:p>
        </p:txBody>
      </p:sp>
      <p:sp>
        <p:nvSpPr>
          <p:cNvPr id="21" name="Rectangle 11"/>
          <p:cNvSpPr>
            <a:spLocks noChangeArrowheads="1"/>
          </p:cNvSpPr>
          <p:nvPr/>
        </p:nvSpPr>
        <p:spPr bwMode="auto">
          <a:xfrm>
            <a:off x="3505200" y="6065838"/>
            <a:ext cx="2514600" cy="579437"/>
          </a:xfrm>
          <a:prstGeom prst="rect">
            <a:avLst/>
          </a:prstGeom>
          <a:noFill/>
          <a:ln w="9525">
            <a:noFill/>
            <a:miter lim="800000"/>
            <a:headEnd/>
            <a:tailEnd/>
          </a:ln>
        </p:spPr>
        <p:txBody>
          <a:bodyPr lIns="92075" tIns="46038" rIns="92075" bIns="46038">
            <a:spAutoFit/>
          </a:bodyPr>
          <a:lstStyle/>
          <a:p>
            <a:pPr eaLnBrk="0" hangingPunct="0"/>
            <a:r>
              <a:rPr lang="en-US" sz="3200" b="1" dirty="0">
                <a:solidFill>
                  <a:srgbClr val="000000"/>
                </a:solidFill>
              </a:rPr>
              <a:t>Feedback</a:t>
            </a:r>
          </a:p>
        </p:txBody>
      </p:sp>
      <p:sp>
        <p:nvSpPr>
          <p:cNvPr id="22" name="Text Box 13"/>
          <p:cNvSpPr txBox="1">
            <a:spLocks noChangeArrowheads="1"/>
          </p:cNvSpPr>
          <p:nvPr/>
        </p:nvSpPr>
        <p:spPr bwMode="auto">
          <a:xfrm>
            <a:off x="6429388" y="571480"/>
            <a:ext cx="2438400" cy="1354217"/>
          </a:xfrm>
          <a:prstGeom prst="rect">
            <a:avLst/>
          </a:prstGeom>
          <a:solidFill>
            <a:srgbClr val="33CC33"/>
          </a:solidFill>
          <a:ln w="12700">
            <a:noFill/>
            <a:miter lim="800000"/>
            <a:headEnd type="none" w="sm" len="sm"/>
            <a:tailEnd type="none" w="sm" len="sm"/>
          </a:ln>
        </p:spPr>
        <p:txBody>
          <a:bodyPr>
            <a:spAutoFit/>
          </a:bodyPr>
          <a:lstStyle/>
          <a:p>
            <a:pPr algn="ctr" eaLnBrk="0" hangingPunct="0">
              <a:spcBef>
                <a:spcPct val="50000"/>
              </a:spcBef>
            </a:pPr>
            <a:r>
              <a:rPr lang="en-GB" sz="3200" b="1" dirty="0">
                <a:solidFill>
                  <a:srgbClr val="FFFF00"/>
                </a:solidFill>
              </a:rPr>
              <a:t>Assessing</a:t>
            </a:r>
          </a:p>
          <a:p>
            <a:pPr algn="ctr" eaLnBrk="0" hangingPunct="0">
              <a:spcBef>
                <a:spcPct val="50000"/>
              </a:spcBef>
            </a:pPr>
            <a:r>
              <a:rPr lang="en-GB" sz="2000" b="1" dirty="0">
                <a:solidFill>
                  <a:srgbClr val="FFFF00"/>
                </a:solidFill>
              </a:rPr>
              <a:t>making informed judgements</a:t>
            </a:r>
          </a:p>
        </p:txBody>
      </p:sp>
      <p:sp>
        <p:nvSpPr>
          <p:cNvPr id="23" name="AutoShape 16">
            <a:hlinkClick r:id="rId3" action="ppaction://hlinkpres?slideindex=1&amp;slidetitle=" highlightClick="1"/>
          </p:cNvPr>
          <p:cNvSpPr>
            <a:spLocks noChangeArrowheads="1"/>
          </p:cNvSpPr>
          <p:nvPr/>
        </p:nvSpPr>
        <p:spPr bwMode="auto">
          <a:xfrm>
            <a:off x="8101013" y="5821363"/>
            <a:ext cx="1042987" cy="1042987"/>
          </a:xfrm>
          <a:prstGeom prst="actionButtonBlank">
            <a:avLst/>
          </a:prstGeom>
          <a:noFill/>
          <a:ln w="12700">
            <a:noFill/>
            <a:miter lim="800000"/>
            <a:headEnd type="none" w="sm" len="sm"/>
            <a:tailEnd type="none" w="sm" len="sm"/>
          </a:ln>
        </p:spPr>
        <p:txBody>
          <a:bodyPr wrap="none" anchor="ctr"/>
          <a:lstStyle/>
          <a:p>
            <a:pPr eaLnBrk="0" hangingPunct="0"/>
            <a:endParaRPr lang="en-US" dirty="0">
              <a:solidFill>
                <a:srgbClr val="000000"/>
              </a:solidFill>
            </a:endParaRPr>
          </a:p>
        </p:txBody>
      </p:sp>
      <p:sp>
        <p:nvSpPr>
          <p:cNvPr id="24" name="Rectangle 17"/>
          <p:cNvSpPr>
            <a:spLocks noChangeArrowheads="1"/>
          </p:cNvSpPr>
          <p:nvPr/>
        </p:nvSpPr>
        <p:spPr bwMode="auto">
          <a:xfrm>
            <a:off x="2987675" y="5157788"/>
            <a:ext cx="2795588" cy="579437"/>
          </a:xfrm>
          <a:prstGeom prst="rect">
            <a:avLst/>
          </a:prstGeom>
          <a:noFill/>
          <a:ln w="9525">
            <a:noFill/>
            <a:miter lim="800000"/>
            <a:headEnd/>
            <a:tailEnd/>
          </a:ln>
        </p:spPr>
        <p:txBody>
          <a:bodyPr lIns="92075" tIns="46038" rIns="92075" bIns="46038">
            <a:spAutoFit/>
          </a:bodyPr>
          <a:lstStyle/>
          <a:p>
            <a:pPr eaLnBrk="0" hangingPunct="0"/>
            <a:r>
              <a:rPr lang="en-US" sz="3200" b="1" dirty="0">
                <a:solidFill>
                  <a:srgbClr val="000000"/>
                </a:solidFill>
              </a:rPr>
              <a:t>Making sense</a:t>
            </a:r>
          </a:p>
        </p:txBody>
      </p:sp>
      <p:sp>
        <p:nvSpPr>
          <p:cNvPr id="25" name="Text Box 12"/>
          <p:cNvSpPr txBox="1">
            <a:spLocks noChangeArrowheads="1"/>
          </p:cNvSpPr>
          <p:nvPr/>
        </p:nvSpPr>
        <p:spPr bwMode="auto">
          <a:xfrm>
            <a:off x="714348" y="142852"/>
            <a:ext cx="7494671" cy="707886"/>
          </a:xfrm>
          <a:prstGeom prst="rect">
            <a:avLst/>
          </a:prstGeom>
          <a:noFill/>
          <a:ln w="12700">
            <a:noFill/>
            <a:miter lim="800000"/>
            <a:headEnd type="none" w="sm" len="sm"/>
            <a:tailEnd type="none" w="sm" len="sm"/>
          </a:ln>
        </p:spPr>
        <p:txBody>
          <a:bodyPr wrap="square">
            <a:spAutoFit/>
          </a:bodyPr>
          <a:lstStyle/>
          <a:p>
            <a:pPr algn="ctr" eaLnBrk="0" hangingPunct="0"/>
            <a:r>
              <a:rPr lang="en-GB" sz="2000" b="1" dirty="0">
                <a:solidFill>
                  <a:srgbClr val="FFFFFF"/>
                </a:solidFill>
              </a:rPr>
              <a:t>Coaching, </a:t>
            </a:r>
          </a:p>
          <a:p>
            <a:pPr algn="ctr" eaLnBrk="0" hangingPunct="0"/>
            <a:r>
              <a:rPr lang="en-GB" sz="2000" b="1" dirty="0">
                <a:solidFill>
                  <a:srgbClr val="FFFFFF"/>
                </a:solidFill>
              </a:rPr>
              <a:t>explaining, teaching</a:t>
            </a:r>
          </a:p>
        </p:txBody>
      </p:sp>
      <p:sp>
        <p:nvSpPr>
          <p:cNvPr id="26" name="Text Box 12"/>
          <p:cNvSpPr txBox="1">
            <a:spLocks noChangeArrowheads="1"/>
          </p:cNvSpPr>
          <p:nvPr/>
        </p:nvSpPr>
        <p:spPr bwMode="auto">
          <a:xfrm>
            <a:off x="0" y="0"/>
            <a:ext cx="9144000" cy="8614666"/>
          </a:xfrm>
          <a:prstGeom prst="rect">
            <a:avLst/>
          </a:prstGeom>
          <a:solidFill>
            <a:srgbClr val="FFFFCC">
              <a:alpha val="65098"/>
            </a:srgbClr>
          </a:solidFill>
          <a:ln w="9525">
            <a:noFill/>
            <a:miter lim="800000"/>
            <a:headEnd/>
            <a:tailEnd/>
          </a:ln>
        </p:spPr>
        <p:txBody>
          <a:bodyPr wrap="square">
            <a:spAutoFit/>
          </a:bodyPr>
          <a:lstStyle/>
          <a:p>
            <a:pPr marL="633413" indent="-633413" eaLnBrk="0" hangingPunct="0">
              <a:spcBef>
                <a:spcPct val="30000"/>
              </a:spcBef>
              <a:buClr>
                <a:srgbClr val="009900"/>
              </a:buClr>
              <a:buFont typeface="+mj-lt"/>
              <a:buAutoNum type="arabicPeriod"/>
            </a:pPr>
            <a:endParaRPr lang="en-GB" sz="2500" b="1" dirty="0">
              <a:solidFill>
                <a:srgbClr val="59178A"/>
              </a:solidFill>
              <a:latin typeface="Arial" charset="0"/>
            </a:endParaRPr>
          </a:p>
          <a:p>
            <a:pPr marL="633413" indent="-633413" eaLnBrk="0" hangingPunct="0">
              <a:spcBef>
                <a:spcPct val="30000"/>
              </a:spcBef>
              <a:buClr>
                <a:srgbClr val="009900"/>
              </a:buClr>
              <a:buFont typeface="+mj-lt"/>
              <a:buAutoNum type="arabicPeriod"/>
            </a:pPr>
            <a:endParaRPr lang="en-GB" sz="2500" b="1" dirty="0">
              <a:solidFill>
                <a:srgbClr val="59178A"/>
              </a:solidFill>
              <a:latin typeface="Arial" charset="0"/>
            </a:endParaRPr>
          </a:p>
          <a:p>
            <a:pPr marL="633413" indent="-633413" eaLnBrk="0" hangingPunct="0">
              <a:spcBef>
                <a:spcPct val="30000"/>
              </a:spcBef>
              <a:buClr>
                <a:srgbClr val="009900"/>
              </a:buClr>
              <a:buFont typeface="+mj-lt"/>
              <a:buAutoNum type="arabicPeriod"/>
            </a:pPr>
            <a:r>
              <a:rPr lang="en-GB" sz="2500" b="1" dirty="0">
                <a:solidFill>
                  <a:srgbClr val="59178A"/>
                </a:solidFill>
                <a:latin typeface="Arial" charset="0"/>
              </a:rPr>
              <a:t>Strive to enhance our students’ </a:t>
            </a:r>
            <a:r>
              <a:rPr lang="en-GB" sz="2500" b="1" dirty="0">
                <a:solidFill>
                  <a:srgbClr val="CC0000"/>
                </a:solidFill>
                <a:latin typeface="Arial" charset="0"/>
              </a:rPr>
              <a:t>want</a:t>
            </a:r>
            <a:r>
              <a:rPr lang="en-GB" sz="2500" b="1" dirty="0">
                <a:solidFill>
                  <a:srgbClr val="59178A"/>
                </a:solidFill>
                <a:latin typeface="Arial" charset="0"/>
              </a:rPr>
              <a:t> to learn;</a:t>
            </a:r>
          </a:p>
          <a:p>
            <a:pPr marL="633413" indent="-633413" eaLnBrk="0" hangingPunct="0">
              <a:spcBef>
                <a:spcPct val="30000"/>
              </a:spcBef>
              <a:buClr>
                <a:srgbClr val="009900"/>
              </a:buClr>
              <a:buFont typeface="+mj-lt"/>
              <a:buAutoNum type="arabicPeriod"/>
            </a:pPr>
            <a:r>
              <a:rPr lang="en-GB" sz="2500" b="1" dirty="0">
                <a:solidFill>
                  <a:srgbClr val="59178A"/>
                </a:solidFill>
                <a:latin typeface="Arial" charset="0"/>
              </a:rPr>
              <a:t>Help students to develop ownership of the </a:t>
            </a:r>
            <a:r>
              <a:rPr lang="en-GB" sz="2500" b="1" dirty="0">
                <a:solidFill>
                  <a:srgbClr val="CC0000"/>
                </a:solidFill>
                <a:latin typeface="Arial" charset="0"/>
              </a:rPr>
              <a:t>need</a:t>
            </a:r>
            <a:r>
              <a:rPr lang="en-GB" sz="2500" b="1" dirty="0">
                <a:solidFill>
                  <a:srgbClr val="59178A"/>
                </a:solidFill>
                <a:latin typeface="Arial" charset="0"/>
              </a:rPr>
              <a:t> to learn;</a:t>
            </a:r>
          </a:p>
          <a:p>
            <a:pPr marL="633413" indent="-633413" eaLnBrk="0" hangingPunct="0">
              <a:spcBef>
                <a:spcPct val="30000"/>
              </a:spcBef>
              <a:buClr>
                <a:srgbClr val="009900"/>
              </a:buClr>
              <a:buFont typeface="+mj-lt"/>
              <a:buAutoNum type="arabicPeriod"/>
            </a:pPr>
            <a:r>
              <a:rPr lang="en-GB" sz="2500" b="1" dirty="0">
                <a:solidFill>
                  <a:srgbClr val="59178A"/>
                </a:solidFill>
                <a:latin typeface="Arial" charset="0"/>
              </a:rPr>
              <a:t>Keep students learn by </a:t>
            </a:r>
            <a:r>
              <a:rPr lang="en-GB" sz="2500" b="1" dirty="0">
                <a:solidFill>
                  <a:srgbClr val="CC0000"/>
                </a:solidFill>
                <a:latin typeface="Arial" charset="0"/>
              </a:rPr>
              <a:t>doing</a:t>
            </a:r>
            <a:r>
              <a:rPr lang="en-GB" sz="2500" b="1" dirty="0">
                <a:solidFill>
                  <a:srgbClr val="59178A"/>
                </a:solidFill>
                <a:latin typeface="Arial" charset="0"/>
              </a:rPr>
              <a:t>, practice, trial-and-error, repetition;</a:t>
            </a:r>
          </a:p>
          <a:p>
            <a:pPr marL="633413" indent="-633413" eaLnBrk="0" hangingPunct="0">
              <a:spcBef>
                <a:spcPct val="30000"/>
              </a:spcBef>
              <a:buClr>
                <a:srgbClr val="009900"/>
              </a:buClr>
              <a:buFont typeface="+mj-lt"/>
              <a:buAutoNum type="arabicPeriod"/>
            </a:pPr>
            <a:r>
              <a:rPr lang="en-GB" sz="2500" b="1" dirty="0">
                <a:solidFill>
                  <a:srgbClr val="59178A"/>
                </a:solidFill>
                <a:latin typeface="Arial" charset="0"/>
              </a:rPr>
              <a:t>Ensure students get quick and useful </a:t>
            </a:r>
            <a:r>
              <a:rPr lang="en-GB" sz="2500" b="1" dirty="0">
                <a:solidFill>
                  <a:srgbClr val="CC0000"/>
                </a:solidFill>
                <a:latin typeface="Arial" charset="0"/>
              </a:rPr>
              <a:t>feedback</a:t>
            </a:r>
            <a:r>
              <a:rPr lang="en-GB" sz="2500" b="1" dirty="0">
                <a:solidFill>
                  <a:srgbClr val="59178A"/>
                </a:solidFill>
                <a:latin typeface="Arial" charset="0"/>
              </a:rPr>
              <a:t> – from us and from each other;</a:t>
            </a:r>
          </a:p>
          <a:p>
            <a:pPr marL="633413" indent="-633413" eaLnBrk="0" hangingPunct="0">
              <a:spcBef>
                <a:spcPct val="30000"/>
              </a:spcBef>
              <a:buClr>
                <a:srgbClr val="009900"/>
              </a:buClr>
              <a:buFont typeface="+mj-lt"/>
              <a:buAutoNum type="arabicPeriod"/>
            </a:pPr>
            <a:r>
              <a:rPr lang="en-GB" sz="2500" b="1" dirty="0">
                <a:solidFill>
                  <a:srgbClr val="59178A"/>
                </a:solidFill>
                <a:latin typeface="Arial" charset="0"/>
              </a:rPr>
              <a:t>Help students to </a:t>
            </a:r>
            <a:r>
              <a:rPr lang="en-GB" sz="2500" b="1" dirty="0">
                <a:solidFill>
                  <a:srgbClr val="CC0000"/>
                </a:solidFill>
                <a:latin typeface="Arial" charset="0"/>
              </a:rPr>
              <a:t>make sense</a:t>
            </a:r>
            <a:r>
              <a:rPr lang="en-GB" sz="2500" b="1" dirty="0">
                <a:solidFill>
                  <a:srgbClr val="59178A"/>
                </a:solidFill>
                <a:latin typeface="Arial" charset="0"/>
              </a:rPr>
              <a:t> of what they learn.</a:t>
            </a:r>
          </a:p>
          <a:p>
            <a:pPr marL="633413" indent="-633413" eaLnBrk="0" hangingPunct="0">
              <a:spcBef>
                <a:spcPct val="30000"/>
              </a:spcBef>
              <a:buClr>
                <a:srgbClr val="009900"/>
              </a:buClr>
              <a:buFont typeface="+mj-lt"/>
              <a:buAutoNum type="arabicPeriod"/>
            </a:pPr>
            <a:r>
              <a:rPr lang="en-GB" sz="2500" b="1" dirty="0">
                <a:solidFill>
                  <a:srgbClr val="59178A"/>
                </a:solidFill>
                <a:latin typeface="Arial" charset="0"/>
              </a:rPr>
              <a:t>Get students deepening their learning by </a:t>
            </a:r>
            <a:r>
              <a:rPr lang="en-GB" sz="2500" b="1" dirty="0">
                <a:solidFill>
                  <a:srgbClr val="FF0000"/>
                </a:solidFill>
                <a:latin typeface="Arial" charset="0"/>
              </a:rPr>
              <a:t>coaching</a:t>
            </a:r>
            <a:r>
              <a:rPr lang="en-GB" sz="2500" b="1" dirty="0">
                <a:solidFill>
                  <a:srgbClr val="59178A"/>
                </a:solidFill>
                <a:latin typeface="Arial" charset="0"/>
              </a:rPr>
              <a:t> other students, explaining things to them.</a:t>
            </a:r>
          </a:p>
          <a:p>
            <a:pPr marL="633413" indent="-633413" eaLnBrk="0" hangingPunct="0">
              <a:spcBef>
                <a:spcPct val="30000"/>
              </a:spcBef>
              <a:buClr>
                <a:srgbClr val="009900"/>
              </a:buClr>
              <a:buFont typeface="+mj-lt"/>
              <a:buAutoNum type="arabicPeriod"/>
            </a:pPr>
            <a:r>
              <a:rPr lang="en-GB" sz="2500" b="1" dirty="0">
                <a:solidFill>
                  <a:srgbClr val="59178A"/>
                </a:solidFill>
                <a:latin typeface="Arial" charset="0"/>
              </a:rPr>
              <a:t>Allow students to further deepen their learning by </a:t>
            </a:r>
            <a:r>
              <a:rPr lang="en-GB" sz="2500" b="1" dirty="0">
                <a:solidFill>
                  <a:srgbClr val="FF0000"/>
                </a:solidFill>
                <a:latin typeface="Arial" charset="0"/>
              </a:rPr>
              <a:t>assessing</a:t>
            </a:r>
            <a:r>
              <a:rPr lang="en-GB" sz="2500" b="1" dirty="0">
                <a:solidFill>
                  <a:srgbClr val="59178A"/>
                </a:solidFill>
                <a:latin typeface="Arial" charset="0"/>
              </a:rPr>
              <a:t> their own learning, and assessing others’ learning – </a:t>
            </a:r>
            <a:r>
              <a:rPr lang="en-GB" sz="2500" b="1" dirty="0">
                <a:solidFill>
                  <a:srgbClr val="FF0000"/>
                </a:solidFill>
                <a:latin typeface="Arial" charset="0"/>
              </a:rPr>
              <a:t>making informed judgements</a:t>
            </a:r>
            <a:r>
              <a:rPr lang="en-GB" sz="2500" b="1" dirty="0">
                <a:solidFill>
                  <a:srgbClr val="59178A"/>
                </a:solidFill>
                <a:latin typeface="Arial" charset="0"/>
              </a:rPr>
              <a:t>.</a:t>
            </a:r>
          </a:p>
          <a:p>
            <a:pPr marL="633413" indent="-633413" eaLnBrk="0" hangingPunct="0">
              <a:spcBef>
                <a:spcPct val="30000"/>
              </a:spcBef>
              <a:buClr>
                <a:srgbClr val="009900"/>
              </a:buClr>
              <a:buFont typeface="+mj-lt"/>
              <a:buAutoNum type="arabicPeriod"/>
            </a:pPr>
            <a:endParaRPr lang="en-GB" sz="2500" b="1" dirty="0">
              <a:solidFill>
                <a:srgbClr val="59178A"/>
              </a:solidFill>
              <a:latin typeface="Arial" charset="0"/>
            </a:endParaRPr>
          </a:p>
          <a:p>
            <a:pPr marL="633413" indent="-633413" eaLnBrk="0" hangingPunct="0">
              <a:spcBef>
                <a:spcPct val="30000"/>
              </a:spcBef>
              <a:buClr>
                <a:srgbClr val="009900"/>
              </a:buClr>
              <a:buFont typeface="+mj-lt"/>
              <a:buAutoNum type="arabicPeriod"/>
            </a:pPr>
            <a:endParaRPr lang="en-GB" sz="2500" b="1" dirty="0">
              <a:solidFill>
                <a:srgbClr val="59178A"/>
              </a:solidFill>
              <a:latin typeface="Arial" charset="0"/>
            </a:endParaRPr>
          </a:p>
          <a:p>
            <a:pPr marL="633413" indent="-633413" eaLnBrk="0" hangingPunct="0">
              <a:spcBef>
                <a:spcPct val="30000"/>
              </a:spcBef>
              <a:buClr>
                <a:srgbClr val="009900"/>
              </a:buClr>
              <a:buFont typeface="+mj-lt"/>
              <a:buAutoNum type="arabicPeriod"/>
            </a:pPr>
            <a:endParaRPr lang="en-GB" sz="2500" b="1" dirty="0">
              <a:solidFill>
                <a:srgbClr val="59178A"/>
              </a:solidFill>
              <a:latin typeface="Arial" charset="0"/>
            </a:endParaRPr>
          </a:p>
        </p:txBody>
      </p:sp>
      <p:sp>
        <p:nvSpPr>
          <p:cNvPr id="2" name="Rectangle 2"/>
          <p:cNvSpPr>
            <a:spLocks noChangeArrowheads="1"/>
          </p:cNvSpPr>
          <p:nvPr/>
        </p:nvSpPr>
        <p:spPr bwMode="auto">
          <a:xfrm>
            <a:off x="0" y="0"/>
            <a:ext cx="9144000" cy="836613"/>
          </a:xfrm>
          <a:prstGeom prst="rect">
            <a:avLst/>
          </a:prstGeom>
          <a:solidFill>
            <a:srgbClr val="CCFFFF">
              <a:alpha val="27843"/>
            </a:srgbClr>
          </a:solidFill>
          <a:ln w="9525" algn="ctr">
            <a:noFill/>
            <a:miter lim="800000"/>
            <a:headEnd/>
            <a:tailEnd/>
          </a:ln>
        </p:spPr>
        <p:txBody>
          <a:bodyPr anchor="ctr"/>
          <a:lstStyle/>
          <a:p>
            <a:pPr algn="ctr" eaLnBrk="0" hangingPunct="0">
              <a:lnSpc>
                <a:spcPct val="85000"/>
              </a:lnSpc>
            </a:pPr>
            <a:r>
              <a:rPr lang="en-US" sz="3600" b="1" dirty="0">
                <a:solidFill>
                  <a:srgbClr val="000000"/>
                </a:solidFill>
                <a:latin typeface="Verdana" pitchFamily="34" charset="0"/>
              </a:rPr>
              <a:t>Teaching smarter: we need to:</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rrowheads="1"/>
          </p:cNvSpPr>
          <p:nvPr>
            <p:ph type="ctrTitle"/>
          </p:nvPr>
        </p:nvSpPr>
        <p:spPr>
          <a:xfrm>
            <a:off x="842963" y="539750"/>
            <a:ext cx="6515119" cy="2389184"/>
          </a:xfrm>
          <a:noFill/>
        </p:spPr>
        <p:txBody>
          <a:bodyPr lIns="92075" tIns="46038" rIns="92075" bIns="46038"/>
          <a:lstStyle/>
          <a:p>
            <a:pPr algn="l" eaLnBrk="1" hangingPunct="1"/>
            <a:r>
              <a:rPr lang="en-GB" b="1" dirty="0" smtClean="0">
                <a:latin typeface="Tahoma" pitchFamily="34" charset="0"/>
              </a:rPr>
              <a:t>Seven factors underpinning successful learning</a:t>
            </a:r>
            <a:endParaRPr lang="en-GB" sz="4400" b="1" dirty="0" smtClean="0">
              <a:latin typeface="Tahoma" pitchFamily="34" charset="0"/>
            </a:endParaRPr>
          </a:p>
        </p:txBody>
      </p:sp>
      <p:sp>
        <p:nvSpPr>
          <p:cNvPr id="34819" name="Rectangle 3"/>
          <p:cNvSpPr>
            <a:spLocks noGrp="1" noRot="1" noChangeArrowheads="1"/>
          </p:cNvSpPr>
          <p:nvPr>
            <p:ph type="subTitle" idx="1"/>
          </p:nvPr>
        </p:nvSpPr>
        <p:spPr>
          <a:xfrm>
            <a:off x="730250" y="3048000"/>
            <a:ext cx="6413518" cy="2508250"/>
          </a:xfrm>
          <a:noFill/>
        </p:spPr>
        <p:txBody>
          <a:bodyPr lIns="92075" tIns="46038" rIns="92075" bIns="46038" anchor="ctr"/>
          <a:lstStyle/>
          <a:p>
            <a:pPr algn="ctr" eaLnBrk="1" hangingPunct="1">
              <a:lnSpc>
                <a:spcPct val="75000"/>
              </a:lnSpc>
            </a:pPr>
            <a:r>
              <a:rPr lang="en-GB" sz="3600" b="1" dirty="0" smtClean="0"/>
              <a:t>Phil Race has asked thousands of people the following questions about how they learn. The next slides show the strong trends in responses.</a:t>
            </a:r>
          </a:p>
        </p:txBody>
      </p:sp>
      <p:sp>
        <p:nvSpPr>
          <p:cNvPr id="44036" name="AutoShape 4">
            <a:hlinkClick r:id="rId3" action="ppaction://hlinkpres?slideindex=1&amp;slidetitle=" highlightClick="1"/>
          </p:cNvPr>
          <p:cNvSpPr>
            <a:spLocks noChangeArrowheads="1"/>
          </p:cNvSpPr>
          <p:nvPr/>
        </p:nvSpPr>
        <p:spPr bwMode="auto">
          <a:xfrm>
            <a:off x="8101013" y="5821363"/>
            <a:ext cx="1042987" cy="1042987"/>
          </a:xfrm>
          <a:prstGeom prst="actionButtonBlank">
            <a:avLst/>
          </a:prstGeom>
          <a:noFill/>
          <a:ln w="12700">
            <a:noFill/>
            <a:miter lim="800000"/>
            <a:headEnd type="none" w="sm" len="sm"/>
            <a:tailEnd type="none" w="sm" len="sm"/>
          </a:ln>
        </p:spPr>
        <p:txBody>
          <a:bodyPr wrap="none" anchor="ctr"/>
          <a:lstStyle/>
          <a:p>
            <a:pPr eaLnBrk="0" hangingPunct="0"/>
            <a:endParaRPr lang="en-US" dirty="0">
              <a:solidFill>
                <a:srgbClr val="00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noFill/>
        </p:spPr>
        <p:txBody>
          <a:bodyPr/>
          <a:lstStyle/>
          <a:p>
            <a:pPr eaLnBrk="1" hangingPunct="1"/>
            <a:r>
              <a:rPr lang="en-GB" dirty="0" smtClean="0"/>
              <a:t>1: How do you learn well?</a:t>
            </a:r>
          </a:p>
        </p:txBody>
      </p:sp>
      <p:sp>
        <p:nvSpPr>
          <p:cNvPr id="38915" name="Rectangle 3"/>
          <p:cNvSpPr>
            <a:spLocks noGrp="1" noChangeArrowheads="1"/>
          </p:cNvSpPr>
          <p:nvPr>
            <p:ph idx="1"/>
          </p:nvPr>
        </p:nvSpPr>
        <p:spPr>
          <a:noFill/>
        </p:spPr>
        <p:txBody>
          <a:bodyPr/>
          <a:lstStyle/>
          <a:p>
            <a:pPr eaLnBrk="1" hangingPunct="1">
              <a:lnSpc>
                <a:spcPct val="100000"/>
              </a:lnSpc>
              <a:spcBef>
                <a:spcPct val="30000"/>
              </a:spcBef>
            </a:pPr>
            <a:r>
              <a:rPr lang="en-GB" sz="3400" dirty="0" smtClean="0"/>
              <a:t>Think of something that you’re good at, something that you know you do well.</a:t>
            </a:r>
          </a:p>
          <a:p>
            <a:pPr eaLnBrk="1" hangingPunct="1">
              <a:lnSpc>
                <a:spcPct val="100000"/>
              </a:lnSpc>
              <a:spcBef>
                <a:spcPct val="30000"/>
              </a:spcBef>
            </a:pPr>
            <a:r>
              <a:rPr lang="en-GB" sz="3400" dirty="0" smtClean="0">
                <a:solidFill>
                  <a:srgbClr val="FF0000"/>
                </a:solidFill>
              </a:rPr>
              <a:t>How did you become good at it?  </a:t>
            </a:r>
            <a:endParaRPr lang="en-GB" sz="3400" dirty="0" smtClean="0"/>
          </a:p>
        </p:txBody>
      </p:sp>
      <p:sp>
        <p:nvSpPr>
          <p:cNvPr id="48132" name="AutoShape 4">
            <a:hlinkClick r:id="rId3" action="ppaction://hlinkpres?slideindex=1&amp;slidetitle=" highlightClick="1"/>
          </p:cNvPr>
          <p:cNvSpPr>
            <a:spLocks noChangeArrowheads="1"/>
          </p:cNvSpPr>
          <p:nvPr/>
        </p:nvSpPr>
        <p:spPr bwMode="auto">
          <a:xfrm>
            <a:off x="8101013" y="5821363"/>
            <a:ext cx="1042987" cy="1042987"/>
          </a:xfrm>
          <a:prstGeom prst="actionButtonBlank">
            <a:avLst/>
          </a:prstGeom>
          <a:noFill/>
          <a:ln w="12700">
            <a:noFill/>
            <a:miter lim="800000"/>
            <a:headEnd type="none" w="sm" len="sm"/>
            <a:tailEnd type="none" w="sm" len="sm"/>
          </a:ln>
        </p:spPr>
        <p:txBody>
          <a:bodyPr wrap="none" anchor="ctr"/>
          <a:lstStyle/>
          <a:p>
            <a:pPr eaLnBrk="0" hangingPunct="0"/>
            <a:endParaRPr lang="en-US">
              <a:solidFill>
                <a:srgbClr val="00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89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89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noFill/>
        </p:spPr>
        <p:txBody>
          <a:bodyPr/>
          <a:lstStyle/>
          <a:p>
            <a:pPr eaLnBrk="1" hangingPunct="1"/>
            <a:r>
              <a:rPr lang="en-GB" b="1" dirty="0" smtClean="0"/>
              <a:t>Most people’s views...</a:t>
            </a:r>
          </a:p>
        </p:txBody>
      </p:sp>
      <p:sp>
        <p:nvSpPr>
          <p:cNvPr id="40963" name="Rectangle 3"/>
          <p:cNvSpPr>
            <a:spLocks noChangeArrowheads="1"/>
          </p:cNvSpPr>
          <p:nvPr/>
        </p:nvSpPr>
        <p:spPr bwMode="auto">
          <a:xfrm>
            <a:off x="755650" y="1196975"/>
            <a:ext cx="7861300" cy="3368675"/>
          </a:xfrm>
          <a:prstGeom prst="rect">
            <a:avLst/>
          </a:prstGeom>
          <a:noFill/>
          <a:ln w="12700" algn="ctr">
            <a:noFill/>
            <a:miter lim="800000"/>
            <a:headEnd/>
            <a:tailEnd/>
          </a:ln>
        </p:spPr>
        <p:txBody>
          <a:bodyPr lIns="92075" tIns="46038" rIns="92075" bIns="46038"/>
          <a:lstStyle/>
          <a:p>
            <a:pPr marL="749300" indent="-749300" eaLnBrk="0" hangingPunct="0">
              <a:lnSpc>
                <a:spcPct val="90000"/>
              </a:lnSpc>
              <a:spcBef>
                <a:spcPct val="30000"/>
              </a:spcBef>
              <a:buClr>
                <a:srgbClr val="FF3399"/>
              </a:buClr>
              <a:buFont typeface="Monotype Sorts" pitchFamily="2" charset="2"/>
              <a:buChar char="]"/>
            </a:pPr>
            <a:r>
              <a:rPr lang="en-US" b="1" dirty="0">
                <a:solidFill>
                  <a:srgbClr val="000000"/>
                </a:solidFill>
                <a:latin typeface="Tahoma" pitchFamily="34" charset="0"/>
              </a:rPr>
              <a:t>practice</a:t>
            </a:r>
          </a:p>
          <a:p>
            <a:pPr marL="749300" indent="-749300" eaLnBrk="0" hangingPunct="0">
              <a:lnSpc>
                <a:spcPct val="90000"/>
              </a:lnSpc>
              <a:spcBef>
                <a:spcPct val="30000"/>
              </a:spcBef>
              <a:buClr>
                <a:srgbClr val="FF3399"/>
              </a:buClr>
              <a:buFont typeface="Monotype Sorts" pitchFamily="2" charset="2"/>
              <a:buChar char="]"/>
            </a:pPr>
            <a:r>
              <a:rPr lang="en-US" b="1" dirty="0">
                <a:solidFill>
                  <a:srgbClr val="000000"/>
                </a:solidFill>
                <a:latin typeface="Tahoma" pitchFamily="34" charset="0"/>
              </a:rPr>
              <a:t>trial and error</a:t>
            </a:r>
          </a:p>
          <a:p>
            <a:pPr marL="749300" indent="-749300" eaLnBrk="0" hangingPunct="0">
              <a:lnSpc>
                <a:spcPct val="90000"/>
              </a:lnSpc>
              <a:spcBef>
                <a:spcPct val="30000"/>
              </a:spcBef>
              <a:buClr>
                <a:srgbClr val="FF3399"/>
              </a:buClr>
              <a:buFont typeface="Monotype Sorts" pitchFamily="2" charset="2"/>
              <a:buChar char="]"/>
            </a:pPr>
            <a:r>
              <a:rPr lang="en-US" b="1" dirty="0">
                <a:solidFill>
                  <a:srgbClr val="000000"/>
                </a:solidFill>
                <a:latin typeface="Tahoma" pitchFamily="34" charset="0"/>
              </a:rPr>
              <a:t>having a go</a:t>
            </a:r>
          </a:p>
          <a:p>
            <a:pPr marL="749300" indent="-749300" eaLnBrk="0" hangingPunct="0">
              <a:lnSpc>
                <a:spcPct val="90000"/>
              </a:lnSpc>
              <a:spcBef>
                <a:spcPct val="30000"/>
              </a:spcBef>
              <a:buClr>
                <a:srgbClr val="FF3399"/>
              </a:buClr>
              <a:buFont typeface="Monotype Sorts" pitchFamily="2" charset="2"/>
              <a:buChar char="]"/>
            </a:pPr>
            <a:r>
              <a:rPr lang="en-US" b="1" dirty="0">
                <a:solidFill>
                  <a:srgbClr val="000000"/>
                </a:solidFill>
                <a:latin typeface="Tahoma" pitchFamily="34" charset="0"/>
              </a:rPr>
              <a:t>repetition</a:t>
            </a:r>
          </a:p>
          <a:p>
            <a:pPr marL="749300" indent="-749300" eaLnBrk="0" hangingPunct="0">
              <a:lnSpc>
                <a:spcPct val="90000"/>
              </a:lnSpc>
              <a:spcBef>
                <a:spcPct val="30000"/>
              </a:spcBef>
              <a:buClr>
                <a:srgbClr val="FF3399"/>
              </a:buClr>
              <a:buFont typeface="Monotype Sorts" pitchFamily="2" charset="2"/>
              <a:buChar char="]"/>
            </a:pPr>
            <a:r>
              <a:rPr lang="en-US" b="1" dirty="0">
                <a:solidFill>
                  <a:srgbClr val="000000"/>
                </a:solidFill>
                <a:latin typeface="Tahoma" pitchFamily="34" charset="0"/>
              </a:rPr>
              <a:t>experimenting</a:t>
            </a:r>
          </a:p>
        </p:txBody>
      </p:sp>
      <p:sp>
        <p:nvSpPr>
          <p:cNvPr id="49156" name="AutoShape 4">
            <a:hlinkClick r:id="rId3" action="ppaction://hlinkpres?slideindex=1&amp;slidetitle=" highlightClick="1"/>
          </p:cNvPr>
          <p:cNvSpPr>
            <a:spLocks noChangeArrowheads="1"/>
          </p:cNvSpPr>
          <p:nvPr/>
        </p:nvSpPr>
        <p:spPr bwMode="auto">
          <a:xfrm>
            <a:off x="8101013" y="5821363"/>
            <a:ext cx="1042987" cy="1042987"/>
          </a:xfrm>
          <a:prstGeom prst="actionButtonBlank">
            <a:avLst/>
          </a:prstGeom>
          <a:noFill/>
          <a:ln w="12700">
            <a:noFill/>
            <a:miter lim="800000"/>
            <a:headEnd type="none" w="sm" len="sm"/>
            <a:tailEnd type="none" w="sm" len="sm"/>
          </a:ln>
        </p:spPr>
        <p:txBody>
          <a:bodyPr wrap="none" anchor="ctr"/>
          <a:lstStyle/>
          <a:p>
            <a:pPr eaLnBrk="0" hangingPunct="0"/>
            <a:endParaRPr lang="en-US" dirty="0">
              <a:solidFill>
                <a:srgbClr val="00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09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09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096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096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096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noFill/>
        </p:spPr>
        <p:txBody>
          <a:bodyPr/>
          <a:lstStyle/>
          <a:p>
            <a:pPr eaLnBrk="1" hangingPunct="1"/>
            <a:r>
              <a:rPr lang="en-GB" b="1" dirty="0" smtClean="0"/>
              <a:t>2: What makes </a:t>
            </a:r>
            <a:r>
              <a:rPr lang="en-GB" b="1" dirty="0" smtClean="0">
                <a:solidFill>
                  <a:srgbClr val="FF0000"/>
                </a:solidFill>
              </a:rPr>
              <a:t>you</a:t>
            </a:r>
            <a:r>
              <a:rPr lang="en-GB" b="1" dirty="0" smtClean="0"/>
              <a:t> feel good?</a:t>
            </a:r>
          </a:p>
        </p:txBody>
      </p:sp>
      <p:sp>
        <p:nvSpPr>
          <p:cNvPr id="51203" name="Rectangle 3"/>
          <p:cNvSpPr>
            <a:spLocks noGrp="1" noChangeArrowheads="1"/>
          </p:cNvSpPr>
          <p:nvPr>
            <p:ph idx="1"/>
          </p:nvPr>
        </p:nvSpPr>
        <p:spPr>
          <a:noFill/>
        </p:spPr>
        <p:txBody>
          <a:bodyPr/>
          <a:lstStyle/>
          <a:p>
            <a:pPr eaLnBrk="1" hangingPunct="1"/>
            <a:r>
              <a:rPr lang="en-GB" dirty="0" smtClean="0"/>
              <a:t>Think of something about yourself that you </a:t>
            </a:r>
            <a:r>
              <a:rPr lang="en-GB" dirty="0" smtClean="0">
                <a:solidFill>
                  <a:srgbClr val="FF0000"/>
                </a:solidFill>
              </a:rPr>
              <a:t>feel</a:t>
            </a:r>
            <a:r>
              <a:rPr lang="en-GB" dirty="0" smtClean="0"/>
              <a:t> good about.</a:t>
            </a:r>
          </a:p>
          <a:p>
            <a:pPr eaLnBrk="1" hangingPunct="1"/>
            <a:r>
              <a:rPr lang="en-GB" dirty="0" smtClean="0"/>
              <a:t>How can you justify feeling good about this? </a:t>
            </a:r>
            <a:r>
              <a:rPr lang="en-GB" dirty="0" smtClean="0">
                <a:solidFill>
                  <a:srgbClr val="FF0000"/>
                </a:solidFill>
              </a:rPr>
              <a:t>What’s your evidence to support this feeling? </a:t>
            </a:r>
          </a:p>
        </p:txBody>
      </p:sp>
      <p:sp>
        <p:nvSpPr>
          <p:cNvPr id="53252" name="AutoShape 4">
            <a:hlinkClick r:id="rId3" action="ppaction://hlinkpres?slideindex=1&amp;slidetitle=" highlightClick="1"/>
          </p:cNvPr>
          <p:cNvSpPr>
            <a:spLocks noChangeArrowheads="1"/>
          </p:cNvSpPr>
          <p:nvPr/>
        </p:nvSpPr>
        <p:spPr bwMode="auto">
          <a:xfrm>
            <a:off x="8101013" y="5821363"/>
            <a:ext cx="1042987" cy="1042987"/>
          </a:xfrm>
          <a:prstGeom prst="actionButtonBlank">
            <a:avLst/>
          </a:prstGeom>
          <a:noFill/>
          <a:ln w="12700">
            <a:noFill/>
            <a:miter lim="800000"/>
            <a:headEnd type="none" w="sm" len="sm"/>
            <a:tailEnd type="none" w="sm" len="sm"/>
          </a:ln>
        </p:spPr>
        <p:txBody>
          <a:bodyPr wrap="none" anchor="ctr"/>
          <a:lstStyle/>
          <a:p>
            <a:pPr eaLnBrk="0" hangingPunct="0"/>
            <a:endParaRPr lang="en-US" dirty="0">
              <a:solidFill>
                <a:srgbClr val="00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0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ChangeArrowheads="1"/>
          </p:cNvSpPr>
          <p:nvPr/>
        </p:nvSpPr>
        <p:spPr bwMode="auto">
          <a:xfrm>
            <a:off x="844550" y="349250"/>
            <a:ext cx="7759700" cy="1092200"/>
          </a:xfrm>
          <a:prstGeom prst="rect">
            <a:avLst/>
          </a:prstGeom>
          <a:noFill/>
          <a:ln w="9525" algn="ctr">
            <a:noFill/>
            <a:miter lim="800000"/>
            <a:headEnd/>
            <a:tailEnd/>
          </a:ln>
        </p:spPr>
        <p:txBody>
          <a:bodyPr anchor="ctr"/>
          <a:lstStyle/>
          <a:p>
            <a:pPr algn="ctr" eaLnBrk="0" hangingPunct="0">
              <a:lnSpc>
                <a:spcPct val="85000"/>
              </a:lnSpc>
            </a:pPr>
            <a:r>
              <a:rPr lang="en-US" sz="3600" b="1" dirty="0">
                <a:solidFill>
                  <a:srgbClr val="008000"/>
                </a:solidFill>
                <a:latin typeface="Verdana" pitchFamily="34" charset="0"/>
              </a:rPr>
              <a:t>Most people’s views...</a:t>
            </a:r>
          </a:p>
        </p:txBody>
      </p:sp>
      <p:sp>
        <p:nvSpPr>
          <p:cNvPr id="53251" name="Rectangle 3"/>
          <p:cNvSpPr>
            <a:spLocks noChangeArrowheads="1"/>
          </p:cNvSpPr>
          <p:nvPr/>
        </p:nvSpPr>
        <p:spPr bwMode="auto">
          <a:xfrm>
            <a:off x="755650" y="1341438"/>
            <a:ext cx="7861300" cy="3224212"/>
          </a:xfrm>
          <a:prstGeom prst="rect">
            <a:avLst/>
          </a:prstGeom>
          <a:noFill/>
          <a:ln w="12700" algn="ctr">
            <a:noFill/>
            <a:miter lim="800000"/>
            <a:headEnd/>
            <a:tailEnd/>
          </a:ln>
        </p:spPr>
        <p:txBody>
          <a:bodyPr lIns="92075" tIns="46038" rIns="92075" bIns="46038"/>
          <a:lstStyle/>
          <a:p>
            <a:pPr marL="900113" indent="-900113" eaLnBrk="0" hangingPunct="0">
              <a:lnSpc>
                <a:spcPct val="90000"/>
              </a:lnSpc>
              <a:spcBef>
                <a:spcPct val="30000"/>
              </a:spcBef>
              <a:buClr>
                <a:srgbClr val="FF3399"/>
              </a:buClr>
              <a:buFont typeface="Monotype Sorts" pitchFamily="2" charset="2"/>
              <a:buChar char="]"/>
            </a:pPr>
            <a:r>
              <a:rPr lang="en-US" b="1" dirty="0">
                <a:solidFill>
                  <a:srgbClr val="000000"/>
                </a:solidFill>
                <a:latin typeface="Tahoma" pitchFamily="34" charset="0"/>
              </a:rPr>
              <a:t>feedback</a:t>
            </a:r>
          </a:p>
          <a:p>
            <a:pPr marL="900113" indent="-900113" eaLnBrk="0" hangingPunct="0">
              <a:lnSpc>
                <a:spcPct val="90000"/>
              </a:lnSpc>
              <a:spcBef>
                <a:spcPct val="30000"/>
              </a:spcBef>
              <a:buClr>
                <a:srgbClr val="FF3399"/>
              </a:buClr>
              <a:buFont typeface="Monotype Sorts" pitchFamily="2" charset="2"/>
              <a:buChar char="]"/>
            </a:pPr>
            <a:r>
              <a:rPr lang="en-US" b="1" dirty="0">
                <a:solidFill>
                  <a:srgbClr val="000000"/>
                </a:solidFill>
                <a:latin typeface="Tahoma" pitchFamily="34" charset="0"/>
              </a:rPr>
              <a:t>other people’s reactions</a:t>
            </a:r>
          </a:p>
          <a:p>
            <a:pPr marL="900113" indent="-900113" eaLnBrk="0" hangingPunct="0">
              <a:lnSpc>
                <a:spcPct val="90000"/>
              </a:lnSpc>
              <a:spcBef>
                <a:spcPct val="30000"/>
              </a:spcBef>
              <a:buClr>
                <a:srgbClr val="FF3399"/>
              </a:buClr>
              <a:buFont typeface="Monotype Sorts" pitchFamily="2" charset="2"/>
              <a:buChar char="]"/>
            </a:pPr>
            <a:r>
              <a:rPr lang="en-US" b="1" dirty="0">
                <a:solidFill>
                  <a:srgbClr val="000000"/>
                </a:solidFill>
                <a:latin typeface="Tahoma" pitchFamily="34" charset="0"/>
              </a:rPr>
              <a:t>praise</a:t>
            </a:r>
          </a:p>
          <a:p>
            <a:pPr marL="900113" indent="-900113" eaLnBrk="0" hangingPunct="0">
              <a:lnSpc>
                <a:spcPct val="90000"/>
              </a:lnSpc>
              <a:spcBef>
                <a:spcPct val="30000"/>
              </a:spcBef>
              <a:buClr>
                <a:srgbClr val="FF3399"/>
              </a:buClr>
              <a:buFont typeface="Monotype Sorts" pitchFamily="2" charset="2"/>
              <a:buChar char="]"/>
            </a:pPr>
            <a:r>
              <a:rPr lang="en-US" b="1" dirty="0">
                <a:solidFill>
                  <a:srgbClr val="000000"/>
                </a:solidFill>
                <a:latin typeface="Tahoma" pitchFamily="34" charset="0"/>
              </a:rPr>
              <a:t>gaining confidence</a:t>
            </a:r>
          </a:p>
          <a:p>
            <a:pPr marL="900113" indent="-900113" eaLnBrk="0" hangingPunct="0">
              <a:lnSpc>
                <a:spcPct val="90000"/>
              </a:lnSpc>
              <a:spcBef>
                <a:spcPct val="30000"/>
              </a:spcBef>
              <a:buClr>
                <a:srgbClr val="FF3399"/>
              </a:buClr>
              <a:buFont typeface="Monotype Sorts" pitchFamily="2" charset="2"/>
              <a:buChar char="]"/>
            </a:pPr>
            <a:r>
              <a:rPr lang="en-US" b="1" dirty="0">
                <a:solidFill>
                  <a:srgbClr val="000000"/>
                </a:solidFill>
                <a:latin typeface="Tahoma" pitchFamily="34" charset="0"/>
              </a:rPr>
              <a:t>seeing the results</a:t>
            </a:r>
          </a:p>
        </p:txBody>
      </p:sp>
      <p:sp>
        <p:nvSpPr>
          <p:cNvPr id="54276" name="AutoShape 5">
            <a:hlinkClick r:id="rId3" action="ppaction://hlinkpres?slideindex=1&amp;slidetitle=" highlightClick="1"/>
          </p:cNvPr>
          <p:cNvSpPr>
            <a:spLocks noChangeArrowheads="1"/>
          </p:cNvSpPr>
          <p:nvPr/>
        </p:nvSpPr>
        <p:spPr bwMode="auto">
          <a:xfrm>
            <a:off x="8101013" y="5821363"/>
            <a:ext cx="1042987" cy="1042987"/>
          </a:xfrm>
          <a:prstGeom prst="actionButtonBlank">
            <a:avLst/>
          </a:prstGeom>
          <a:noFill/>
          <a:ln w="12700">
            <a:noFill/>
            <a:miter lim="800000"/>
            <a:headEnd type="none" w="sm" len="sm"/>
            <a:tailEnd type="none" w="sm" len="sm"/>
          </a:ln>
        </p:spPr>
        <p:txBody>
          <a:bodyPr wrap="none" anchor="ctr"/>
          <a:lstStyle/>
          <a:p>
            <a:pPr eaLnBrk="0" hangingPunct="0"/>
            <a:endParaRPr lang="en-US" dirty="0">
              <a:solidFill>
                <a:srgbClr val="00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32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32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32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325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325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noFill/>
        </p:spPr>
        <p:txBody>
          <a:bodyPr/>
          <a:lstStyle/>
          <a:p>
            <a:pPr eaLnBrk="1" hangingPunct="1"/>
            <a:r>
              <a:rPr lang="en-GB" b="1" dirty="0" smtClean="0"/>
              <a:t>3: What can go wrong?</a:t>
            </a:r>
          </a:p>
        </p:txBody>
      </p:sp>
      <p:sp>
        <p:nvSpPr>
          <p:cNvPr id="55299" name="Rectangle 3"/>
          <p:cNvSpPr>
            <a:spLocks noGrp="1" noChangeArrowheads="1"/>
          </p:cNvSpPr>
          <p:nvPr>
            <p:ph idx="1"/>
          </p:nvPr>
        </p:nvSpPr>
        <p:spPr>
          <a:noFill/>
        </p:spPr>
        <p:txBody>
          <a:bodyPr/>
          <a:lstStyle/>
          <a:p>
            <a:pPr eaLnBrk="1" hangingPunct="1"/>
            <a:r>
              <a:rPr lang="en-GB" dirty="0" smtClean="0"/>
              <a:t>Think of something that you’re </a:t>
            </a:r>
            <a:r>
              <a:rPr lang="en-GB" dirty="0" smtClean="0">
                <a:solidFill>
                  <a:srgbClr val="FF0000"/>
                </a:solidFill>
              </a:rPr>
              <a:t>not</a:t>
            </a:r>
            <a:r>
              <a:rPr lang="en-GB" dirty="0" smtClean="0"/>
              <a:t> good at, perhaps as a result of a bad learning experience.</a:t>
            </a:r>
          </a:p>
          <a:p>
            <a:r>
              <a:rPr lang="en-GB" dirty="0" smtClean="0">
                <a:solidFill>
                  <a:srgbClr val="FF0000"/>
                </a:solidFill>
              </a:rPr>
              <a:t>What went wrong, and whose (if anyone’s) fault may it have been?    </a:t>
            </a:r>
            <a:endParaRPr lang="en-GB" dirty="0" smtClean="0"/>
          </a:p>
        </p:txBody>
      </p:sp>
      <p:sp>
        <p:nvSpPr>
          <p:cNvPr id="56324" name="AutoShape 4">
            <a:hlinkClick r:id="rId3" action="ppaction://hlinkpres?slideindex=1&amp;slidetitle=" highlightClick="1"/>
          </p:cNvPr>
          <p:cNvSpPr>
            <a:spLocks noChangeArrowheads="1"/>
          </p:cNvSpPr>
          <p:nvPr/>
        </p:nvSpPr>
        <p:spPr bwMode="auto">
          <a:xfrm>
            <a:off x="8101013" y="5821363"/>
            <a:ext cx="1042987" cy="1042987"/>
          </a:xfrm>
          <a:prstGeom prst="actionButtonBlank">
            <a:avLst/>
          </a:prstGeom>
          <a:noFill/>
          <a:ln w="12700">
            <a:noFill/>
            <a:miter lim="800000"/>
            <a:headEnd type="none" w="sm" len="sm"/>
            <a:tailEnd type="none" w="sm" len="sm"/>
          </a:ln>
        </p:spPr>
        <p:txBody>
          <a:bodyPr wrap="none" anchor="ctr"/>
          <a:lstStyle/>
          <a:p>
            <a:pPr eaLnBrk="0" hangingPunct="0"/>
            <a:endParaRPr lang="en-US" dirty="0">
              <a:solidFill>
                <a:srgbClr val="00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52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529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ChangeArrowheads="1"/>
          </p:cNvSpPr>
          <p:nvPr/>
        </p:nvSpPr>
        <p:spPr bwMode="auto">
          <a:xfrm>
            <a:off x="844550" y="349250"/>
            <a:ext cx="7759700" cy="1092200"/>
          </a:xfrm>
          <a:prstGeom prst="rect">
            <a:avLst/>
          </a:prstGeom>
          <a:noFill/>
          <a:ln w="9525" algn="ctr">
            <a:noFill/>
            <a:miter lim="800000"/>
            <a:headEnd/>
            <a:tailEnd/>
          </a:ln>
        </p:spPr>
        <p:txBody>
          <a:bodyPr anchor="ctr"/>
          <a:lstStyle/>
          <a:p>
            <a:pPr algn="ctr" eaLnBrk="0" hangingPunct="0">
              <a:lnSpc>
                <a:spcPct val="85000"/>
              </a:lnSpc>
            </a:pPr>
            <a:r>
              <a:rPr lang="en-US" sz="3600" b="1" dirty="0">
                <a:solidFill>
                  <a:srgbClr val="008000"/>
                </a:solidFill>
                <a:latin typeface="Verdana" pitchFamily="34" charset="0"/>
              </a:rPr>
              <a:t>Most people’s views...</a:t>
            </a:r>
          </a:p>
        </p:txBody>
      </p:sp>
      <p:sp>
        <p:nvSpPr>
          <p:cNvPr id="57347" name="Rectangle 3"/>
          <p:cNvSpPr>
            <a:spLocks noChangeArrowheads="1"/>
          </p:cNvSpPr>
          <p:nvPr/>
        </p:nvSpPr>
        <p:spPr bwMode="auto">
          <a:xfrm>
            <a:off x="755650" y="1341438"/>
            <a:ext cx="7861300" cy="3810000"/>
          </a:xfrm>
          <a:prstGeom prst="rect">
            <a:avLst/>
          </a:prstGeom>
          <a:noFill/>
          <a:ln w="12700" algn="ctr">
            <a:noFill/>
            <a:miter lim="800000"/>
            <a:headEnd/>
            <a:tailEnd/>
          </a:ln>
        </p:spPr>
        <p:txBody>
          <a:bodyPr lIns="92075" tIns="46038" rIns="92075" bIns="46038"/>
          <a:lstStyle/>
          <a:p>
            <a:pPr marL="749300" indent="-749300" eaLnBrk="0" hangingPunct="0">
              <a:lnSpc>
                <a:spcPct val="90000"/>
              </a:lnSpc>
              <a:spcBef>
                <a:spcPct val="30000"/>
              </a:spcBef>
              <a:buClr>
                <a:srgbClr val="FF3399"/>
              </a:buClr>
              <a:buFont typeface="Monotype Sorts" pitchFamily="2" charset="2"/>
              <a:buChar char="]"/>
            </a:pPr>
            <a:r>
              <a:rPr lang="en-US" b="1" dirty="0">
                <a:solidFill>
                  <a:srgbClr val="000000"/>
                </a:solidFill>
                <a:latin typeface="Tahoma" pitchFamily="34" charset="0"/>
              </a:rPr>
              <a:t>did not really want to learn it</a:t>
            </a:r>
          </a:p>
          <a:p>
            <a:pPr marL="749300" indent="-749300" eaLnBrk="0" hangingPunct="0">
              <a:lnSpc>
                <a:spcPct val="90000"/>
              </a:lnSpc>
              <a:spcBef>
                <a:spcPct val="30000"/>
              </a:spcBef>
              <a:buClr>
                <a:srgbClr val="FF3399"/>
              </a:buClr>
              <a:buFont typeface="Monotype Sorts" pitchFamily="2" charset="2"/>
              <a:buChar char="]"/>
            </a:pPr>
            <a:r>
              <a:rPr lang="en-US" b="1" dirty="0">
                <a:solidFill>
                  <a:srgbClr val="000000"/>
                </a:solidFill>
                <a:latin typeface="Tahoma" pitchFamily="34" charset="0"/>
              </a:rPr>
              <a:t>could not see the point</a:t>
            </a:r>
          </a:p>
          <a:p>
            <a:pPr marL="749300" indent="-749300" eaLnBrk="0" hangingPunct="0">
              <a:lnSpc>
                <a:spcPct val="90000"/>
              </a:lnSpc>
              <a:spcBef>
                <a:spcPct val="30000"/>
              </a:spcBef>
              <a:buClr>
                <a:srgbClr val="FF3399"/>
              </a:buClr>
              <a:buFont typeface="Monotype Sorts" pitchFamily="2" charset="2"/>
              <a:buChar char="]"/>
            </a:pPr>
            <a:r>
              <a:rPr lang="en-US" b="1" dirty="0">
                <a:solidFill>
                  <a:srgbClr val="000000"/>
                </a:solidFill>
                <a:latin typeface="Tahoma" pitchFamily="34" charset="0"/>
              </a:rPr>
              <a:t>bad teaching</a:t>
            </a:r>
          </a:p>
          <a:p>
            <a:pPr marL="749300" indent="-749300" eaLnBrk="0" hangingPunct="0">
              <a:lnSpc>
                <a:spcPct val="90000"/>
              </a:lnSpc>
              <a:spcBef>
                <a:spcPct val="30000"/>
              </a:spcBef>
              <a:buClr>
                <a:srgbClr val="FF3399"/>
              </a:buClr>
              <a:buFont typeface="Monotype Sorts" pitchFamily="2" charset="2"/>
              <a:buChar char="]"/>
            </a:pPr>
            <a:r>
              <a:rPr lang="en-US" b="1" dirty="0">
                <a:solidFill>
                  <a:srgbClr val="000000"/>
                </a:solidFill>
                <a:latin typeface="Tahoma" pitchFamily="34" charset="0"/>
              </a:rPr>
              <a:t>could not make sense of it</a:t>
            </a:r>
          </a:p>
        </p:txBody>
      </p:sp>
      <p:sp>
        <p:nvSpPr>
          <p:cNvPr id="57348" name="AutoShape 4">
            <a:hlinkClick r:id="rId3" action="ppaction://hlinkpres?slideindex=1&amp;slidetitle=" highlightClick="1"/>
          </p:cNvPr>
          <p:cNvSpPr>
            <a:spLocks noChangeArrowheads="1"/>
          </p:cNvSpPr>
          <p:nvPr/>
        </p:nvSpPr>
        <p:spPr bwMode="auto">
          <a:xfrm>
            <a:off x="8101013" y="5821363"/>
            <a:ext cx="1042987" cy="1042987"/>
          </a:xfrm>
          <a:prstGeom prst="actionButtonBlank">
            <a:avLst/>
          </a:prstGeom>
          <a:noFill/>
          <a:ln w="12700">
            <a:noFill/>
            <a:miter lim="800000"/>
            <a:headEnd type="none" w="sm" len="sm"/>
            <a:tailEnd type="none" w="sm" len="sm"/>
          </a:ln>
        </p:spPr>
        <p:txBody>
          <a:bodyPr wrap="none" anchor="ctr"/>
          <a:lstStyle/>
          <a:p>
            <a:pPr eaLnBrk="0" hangingPunct="0"/>
            <a:endParaRPr lang="en-US" dirty="0">
              <a:solidFill>
                <a:srgbClr val="00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73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73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734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734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autoUpdateAnimBg="0"/>
    </p:bldLst>
  </p:timing>
</p:sld>
</file>

<file path=ppt/theme/theme1.xml><?xml version="1.0" encoding="utf-8"?>
<a:theme xmlns:a="http://schemas.openxmlformats.org/drawingml/2006/main" name="4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9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1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2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2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2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2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6.xml><?xml version="1.0" encoding="utf-8"?>
<a:theme xmlns:a="http://schemas.openxmlformats.org/drawingml/2006/main" name="3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7.xml><?xml version="1.0" encoding="utf-8"?>
<a:theme xmlns:a="http://schemas.openxmlformats.org/drawingml/2006/main" name="3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8.xml><?xml version="1.0" encoding="utf-8"?>
<a:theme xmlns:a="http://schemas.openxmlformats.org/drawingml/2006/main" name="4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9.xml><?xml version="1.0" encoding="utf-8"?>
<a:theme xmlns:a="http://schemas.openxmlformats.org/drawingml/2006/main" name="4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82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0.xml><?xml version="1.0" encoding="utf-8"?>
<a:theme xmlns:a="http://schemas.openxmlformats.org/drawingml/2006/main" name="4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1.xml><?xml version="1.0" encoding="utf-8"?>
<a:theme xmlns:a="http://schemas.openxmlformats.org/drawingml/2006/main" name="5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2.xml><?xml version="1.0" encoding="utf-8"?>
<a:theme xmlns:a="http://schemas.openxmlformats.org/drawingml/2006/main" name="5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3.xml><?xml version="1.0" encoding="utf-8"?>
<a:theme xmlns:a="http://schemas.openxmlformats.org/drawingml/2006/main" name="5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4.xml><?xml version="1.0" encoding="utf-8"?>
<a:theme xmlns:a="http://schemas.openxmlformats.org/drawingml/2006/main" name="5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5.xml><?xml version="1.0" encoding="utf-8"?>
<a:theme xmlns:a="http://schemas.openxmlformats.org/drawingml/2006/main" name="83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6.xml><?xml version="1.0" encoding="utf-8"?>
<a:theme xmlns:a="http://schemas.openxmlformats.org/drawingml/2006/main" name="48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7.xml><?xml version="1.0" encoding="utf-8"?>
<a:theme xmlns:a="http://schemas.openxmlformats.org/drawingml/2006/main" name="84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8.xml><?xml version="1.0" encoding="utf-8"?>
<a:theme xmlns:a="http://schemas.openxmlformats.org/drawingml/2006/main" name="79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9.xml><?xml version="1.0" encoding="utf-8"?>
<a:theme xmlns:a="http://schemas.openxmlformats.org/drawingml/2006/main" name="2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5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0.xml><?xml version="1.0" encoding="utf-8"?>
<a:theme xmlns:a="http://schemas.openxmlformats.org/drawingml/2006/main" name="6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1.xml><?xml version="1.0" encoding="utf-8"?>
<a:theme xmlns:a="http://schemas.openxmlformats.org/drawingml/2006/main" name="22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2.xml><?xml version="1.0" encoding="utf-8"?>
<a:theme xmlns:a="http://schemas.openxmlformats.org/drawingml/2006/main" name="23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3.xml><?xml version="1.0" encoding="utf-8"?>
<a:theme xmlns:a="http://schemas.openxmlformats.org/drawingml/2006/main" name="7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4.xml><?xml version="1.0" encoding="utf-8"?>
<a:theme xmlns:a="http://schemas.openxmlformats.org/drawingml/2006/main" name="96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5.xml><?xml version="1.0" encoding="utf-8"?>
<a:theme xmlns:a="http://schemas.openxmlformats.org/drawingml/2006/main" name="24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6.xml><?xml version="1.0" encoding="utf-8"?>
<a:theme xmlns:a="http://schemas.openxmlformats.org/drawingml/2006/main" name="8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7.xml><?xml version="1.0" encoding="utf-8"?>
<a:theme xmlns:a="http://schemas.openxmlformats.org/drawingml/2006/main" name="9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8.xml><?xml version="1.0" encoding="utf-8"?>
<a:theme xmlns:a="http://schemas.openxmlformats.org/drawingml/2006/main" name="9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9.xml><?xml version="1.0" encoding="utf-8"?>
<a:theme xmlns:a="http://schemas.openxmlformats.org/drawingml/2006/main" name="10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0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0.xml><?xml version="1.0" encoding="utf-8"?>
<a:theme xmlns:a="http://schemas.openxmlformats.org/drawingml/2006/main" name="1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1.xml><?xml version="1.0" encoding="utf-8"?>
<a:theme xmlns:a="http://schemas.openxmlformats.org/drawingml/2006/main" name="12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2.xml><?xml version="1.0" encoding="utf-8"?>
<a:theme xmlns:a="http://schemas.openxmlformats.org/drawingml/2006/main" name="94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3.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44.xml><?xml version="1.0" encoding="utf-8"?>
<a:theme xmlns:a="http://schemas.openxmlformats.org/drawingml/2006/main" name="3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45.xml><?xml version="1.0" encoding="utf-8"?>
<a:theme xmlns:a="http://schemas.openxmlformats.org/drawingml/2006/main" name="75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6.xml><?xml version="1.0" encoding="utf-8"?>
<a:theme xmlns:a="http://schemas.openxmlformats.org/drawingml/2006/main" name="13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7.xml><?xml version="1.0" encoding="utf-8"?>
<a:theme xmlns:a="http://schemas.openxmlformats.org/drawingml/2006/main" name="109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8.xml><?xml version="1.0" encoding="utf-8"?>
<a:theme xmlns:a="http://schemas.openxmlformats.org/drawingml/2006/main" name="103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9.xml><?xml version="1.0" encoding="utf-8"?>
<a:theme xmlns:a="http://schemas.openxmlformats.org/drawingml/2006/main" name="110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95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0.xml><?xml version="1.0" encoding="utf-8"?>
<a:theme xmlns:a="http://schemas.openxmlformats.org/drawingml/2006/main" name="97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1.xml><?xml version="1.0" encoding="utf-8"?>
<a:theme xmlns:a="http://schemas.openxmlformats.org/drawingml/2006/main" name="85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3.xml><?xml version="1.0" encoding="utf-8"?>
<a:theme xmlns:a="http://schemas.openxmlformats.org/drawingml/2006/main" name="102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4.xml><?xml version="1.0" encoding="utf-8"?>
<a:theme xmlns:a="http://schemas.openxmlformats.org/drawingml/2006/main" name="14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5.xml><?xml version="1.0" encoding="utf-8"?>
<a:theme xmlns:a="http://schemas.openxmlformats.org/drawingml/2006/main" name="15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6.xml><?xml version="1.0" encoding="utf-8"?>
<a:theme xmlns:a="http://schemas.openxmlformats.org/drawingml/2006/main" name="93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7.xml><?xml version="1.0" encoding="utf-8"?>
<a:theme xmlns:a="http://schemas.openxmlformats.org/drawingml/2006/main" name="86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854</Words>
  <Application>Microsoft Office PowerPoint</Application>
  <PresentationFormat>On-screen Show (4:3)</PresentationFormat>
  <Paragraphs>144</Paragraphs>
  <Slides>23</Slides>
  <Notes>22</Notes>
  <HiddenSlides>0</HiddenSlides>
  <MMClips>0</MMClips>
  <ScaleCrop>false</ScaleCrop>
  <HeadingPairs>
    <vt:vector size="4" baseType="variant">
      <vt:variant>
        <vt:lpstr>Theme</vt:lpstr>
      </vt:variant>
      <vt:variant>
        <vt:i4>57</vt:i4>
      </vt:variant>
      <vt:variant>
        <vt:lpstr>Slide Titles</vt:lpstr>
      </vt:variant>
      <vt:variant>
        <vt:i4>23</vt:i4>
      </vt:variant>
    </vt:vector>
  </HeadingPairs>
  <TitlesOfParts>
    <vt:vector size="80" baseType="lpstr">
      <vt:lpstr>4_Custom Design</vt:lpstr>
      <vt:lpstr>82_Custom Design</vt:lpstr>
      <vt:lpstr>5_Custom Design</vt:lpstr>
      <vt:lpstr>20_Custom Design</vt:lpstr>
      <vt:lpstr>95_Custom Design</vt:lpstr>
      <vt:lpstr>Theme1</vt:lpstr>
      <vt:lpstr>1_Office Theme</vt:lpstr>
      <vt:lpstr>2_Office Theme</vt:lpstr>
      <vt:lpstr>4_Office Theme</vt:lpstr>
      <vt:lpstr>9_Office Theme</vt:lpstr>
      <vt:lpstr>16_Office Theme</vt:lpstr>
      <vt:lpstr>21_Office Theme</vt:lpstr>
      <vt:lpstr>22_Office Theme</vt:lpstr>
      <vt:lpstr>26_Office Theme</vt:lpstr>
      <vt:lpstr>28_Office Theme</vt:lpstr>
      <vt:lpstr>32_Office Theme</vt:lpstr>
      <vt:lpstr>38_Office Theme</vt:lpstr>
      <vt:lpstr>44_Office Theme</vt:lpstr>
      <vt:lpstr>46_Office Theme</vt:lpstr>
      <vt:lpstr>47_Office Theme</vt:lpstr>
      <vt:lpstr>50_Office Theme</vt:lpstr>
      <vt:lpstr>52_Office Theme</vt:lpstr>
      <vt:lpstr>53_Office Theme</vt:lpstr>
      <vt:lpstr>55_Office Theme</vt:lpstr>
      <vt:lpstr>83_Custom Design</vt:lpstr>
      <vt:lpstr>48_Custom Design</vt:lpstr>
      <vt:lpstr>84_Custom Design</vt:lpstr>
      <vt:lpstr>79_Custom Design</vt:lpstr>
      <vt:lpstr>21_Custom Design</vt:lpstr>
      <vt:lpstr>6_Custom Design</vt:lpstr>
      <vt:lpstr>22_Custom Design</vt:lpstr>
      <vt:lpstr>23_Custom Design</vt:lpstr>
      <vt:lpstr>7_Custom Design</vt:lpstr>
      <vt:lpstr>96_Custom Design</vt:lpstr>
      <vt:lpstr>24_Custom Design</vt:lpstr>
      <vt:lpstr>8_Custom Design</vt:lpstr>
      <vt:lpstr>91_Custom Design</vt:lpstr>
      <vt:lpstr>9_Custom Design</vt:lpstr>
      <vt:lpstr>10_Custom Design</vt:lpstr>
      <vt:lpstr>11_Custom Design</vt:lpstr>
      <vt:lpstr>12_Custom Design</vt:lpstr>
      <vt:lpstr>94_Custom Design</vt:lpstr>
      <vt:lpstr>LeedsMet template</vt:lpstr>
      <vt:lpstr>3_LeedsMet template</vt:lpstr>
      <vt:lpstr>75_Custom Design</vt:lpstr>
      <vt:lpstr>13_Custom Design</vt:lpstr>
      <vt:lpstr>109_Custom Design</vt:lpstr>
      <vt:lpstr>103_Custom Design</vt:lpstr>
      <vt:lpstr>110_Custom Design</vt:lpstr>
      <vt:lpstr>97_Custom Design</vt:lpstr>
      <vt:lpstr>85_Custom Design</vt:lpstr>
      <vt:lpstr>101_Custom Design</vt:lpstr>
      <vt:lpstr>102_Custom Design</vt:lpstr>
      <vt:lpstr>14_Custom Design</vt:lpstr>
      <vt:lpstr>15_Custom Design</vt:lpstr>
      <vt:lpstr>93_Custom Design</vt:lpstr>
      <vt:lpstr>86_Custom Design</vt:lpstr>
      <vt:lpstr>Making learning happen</vt:lpstr>
      <vt:lpstr> How Students Really Learn ‘Ripples’ model of learning</vt:lpstr>
      <vt:lpstr>Seven factors underpinning successful learning</vt:lpstr>
      <vt:lpstr>1: How do you learn well?</vt:lpstr>
      <vt:lpstr>Most people’s views...</vt:lpstr>
      <vt:lpstr>2: What makes you feel good?</vt:lpstr>
      <vt:lpstr>PowerPoint Presentation</vt:lpstr>
      <vt:lpstr>3: What can go wrong?</vt:lpstr>
      <vt:lpstr>PowerPoint Presentation</vt:lpstr>
      <vt:lpstr>4: And if there isn’t a ‘want’?</vt:lpstr>
      <vt:lpstr>PowerPoint Presentation</vt:lpstr>
      <vt:lpstr>PowerPoint Presentation</vt:lpstr>
      <vt:lpstr>Ripples on a pond….</vt:lpstr>
      <vt:lpstr>PowerPoint Presentation</vt:lpstr>
      <vt:lpstr>PowerPoint Presentation</vt:lpstr>
      <vt:lpstr>PowerPoint Presentation</vt:lpstr>
      <vt:lpstr>But there are still two things missing</vt:lpstr>
      <vt:lpstr>Another question</vt:lpstr>
      <vt:lpstr>PowerPoint Presentation</vt:lpstr>
      <vt:lpstr>And one final question...</vt:lpstr>
      <vt:lpstr>PowerPoint Presentation</vt:lpstr>
      <vt:lpstr>The guru Royce Sadler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Steve Denton Pro-Vice-Chancellor Registrar and Secretary   Professional administration – myths, realities and challenges</dc:title>
  <dc:creator/>
  <cp:lastModifiedBy/>
  <cp:revision>210</cp:revision>
  <dcterms:created xsi:type="dcterms:W3CDTF">2006-05-11T10:54:55Z</dcterms:created>
  <dcterms:modified xsi:type="dcterms:W3CDTF">2012-11-14T11:00:36Z</dcterms:modified>
</cp:coreProperties>
</file>