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Assessment and feedback Innovation</a:t>
            </a:r>
            <a:br>
              <a:rPr lang="en-GB" dirty="0" smtClean="0"/>
            </a:b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Afternoon tasks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800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one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Working in groups of three</a:t>
            </a:r>
          </a:p>
          <a:p>
            <a:r>
              <a:rPr lang="en-GB" dirty="0" smtClean="0"/>
              <a:t>Imagine that, just for this afternoon, there are no constraints, no financial worries and no HETAC requirements.</a:t>
            </a:r>
          </a:p>
          <a:p>
            <a:r>
              <a:rPr lang="en-GB" dirty="0" smtClean="0"/>
              <a:t>Identify one change you would like to make to one of your programmes to make it more student centred:</a:t>
            </a:r>
          </a:p>
          <a:p>
            <a:r>
              <a:rPr lang="en-GB" dirty="0" smtClean="0"/>
              <a:t>Be (for just this short task) as adventurous and as outrageous as you wish;</a:t>
            </a:r>
          </a:p>
          <a:p>
            <a:r>
              <a:rPr lang="en-GB" dirty="0" smtClean="0"/>
              <a:t>Product:  a short report back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3567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two: working in new groups of three by number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Take </a:t>
            </a:r>
            <a:r>
              <a:rPr lang="en-GB" sz="2400" b="1" dirty="0" smtClean="0"/>
              <a:t>one</a:t>
            </a:r>
            <a:r>
              <a:rPr lang="en-GB" sz="2400" dirty="0" smtClean="0"/>
              <a:t> of these topics and produce a poster with your best ideas for solving the associated problems</a:t>
            </a:r>
            <a:r>
              <a:rPr lang="en-GB" sz="2400" dirty="0"/>
              <a:t>.</a:t>
            </a:r>
            <a:r>
              <a:rPr lang="en-GB" sz="2400" dirty="0" smtClean="0"/>
              <a:t> How can we: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Stop students plagiarising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Improve academic literacy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Enhance the first year experience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Improve student engagement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Improve retention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Make </a:t>
            </a:r>
            <a:r>
              <a:rPr lang="en-GB" sz="2400" dirty="0" err="1" smtClean="0"/>
              <a:t>groupwork</a:t>
            </a:r>
            <a:r>
              <a:rPr lang="en-GB" sz="2400" dirty="0" smtClean="0"/>
              <a:t>  work better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Involve students more in peer 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Make assignments more authentic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/>
              <a:t>Enhance the experience of international students</a:t>
            </a:r>
          </a:p>
          <a:p>
            <a:pPr marL="514350" indent="-514350">
              <a:buFont typeface="+mj-lt"/>
              <a:buAutoNum type="arabicPeriod"/>
            </a:pPr>
            <a:endParaRPr lang="en-GB" sz="2400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956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 three: working in new groups of three by letter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Each of you will work for 10 minutes on a topic of your own choice around current assessment practice;</a:t>
            </a:r>
          </a:p>
          <a:p>
            <a:r>
              <a:rPr lang="en-GB" dirty="0" smtClean="0"/>
              <a:t>First person: Start by describing the context, the problems you want to solve, a change you want to make, what’s stopping you, what help you would need to make this change;</a:t>
            </a:r>
          </a:p>
          <a:p>
            <a:r>
              <a:rPr lang="en-GB" dirty="0" smtClean="0"/>
              <a:t>Second person: ask probing questions but don’t try to solve the problem;</a:t>
            </a:r>
          </a:p>
          <a:p>
            <a:r>
              <a:rPr lang="en-GB" dirty="0" smtClean="0"/>
              <a:t>Third person: keep notes;</a:t>
            </a:r>
          </a:p>
          <a:p>
            <a:r>
              <a:rPr lang="en-GB" dirty="0" smtClean="0"/>
              <a:t>After 10 minutes, swap over so each person undertakes role of problem owner, probing questioner and note maker once;</a:t>
            </a:r>
          </a:p>
          <a:p>
            <a:r>
              <a:rPr lang="en-GB" dirty="0" smtClean="0"/>
              <a:t>Output: report back </a:t>
            </a:r>
            <a:r>
              <a:rPr lang="en-GB" smtClean="0"/>
              <a:t>of highlights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026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263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Assessment and feedback Innovation </vt:lpstr>
      <vt:lpstr>Task one</vt:lpstr>
      <vt:lpstr>Task two: working in new groups of three by number</vt:lpstr>
      <vt:lpstr>Task three: working in new groups of three by letter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and feedback Innovation </dc:title>
  <dc:creator/>
  <cp:lastModifiedBy>Leo Casey</cp:lastModifiedBy>
  <cp:revision>2</cp:revision>
  <dcterms:created xsi:type="dcterms:W3CDTF">2006-08-16T00:00:00Z</dcterms:created>
  <dcterms:modified xsi:type="dcterms:W3CDTF">2012-06-12T12:55:24Z</dcterms:modified>
</cp:coreProperties>
</file>